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41"/>
  </p:notesMasterIdLst>
  <p:handoutMasterIdLst>
    <p:handoutMasterId r:id="rId42"/>
  </p:handoutMasterIdLst>
  <p:sldIdLst>
    <p:sldId id="2147479194" r:id="rId5"/>
    <p:sldId id="2147479195" r:id="rId6"/>
    <p:sldId id="2147479196" r:id="rId7"/>
    <p:sldId id="2147479197" r:id="rId8"/>
    <p:sldId id="2147479198" r:id="rId9"/>
    <p:sldId id="2147479224" r:id="rId10"/>
    <p:sldId id="2147479199" r:id="rId11"/>
    <p:sldId id="2147479200" r:id="rId12"/>
    <p:sldId id="2147479233" r:id="rId13"/>
    <p:sldId id="2147479234" r:id="rId14"/>
    <p:sldId id="2147479235" r:id="rId15"/>
    <p:sldId id="2147479201" r:id="rId16"/>
    <p:sldId id="2147479232" r:id="rId17"/>
    <p:sldId id="2147479208" r:id="rId18"/>
    <p:sldId id="2147479223" r:id="rId19"/>
    <p:sldId id="2147479229" r:id="rId20"/>
    <p:sldId id="2147479217" r:id="rId21"/>
    <p:sldId id="2147479218" r:id="rId22"/>
    <p:sldId id="2147479252" r:id="rId23"/>
    <p:sldId id="2147479258" r:id="rId24"/>
    <p:sldId id="2147479259" r:id="rId25"/>
    <p:sldId id="2147479268" r:id="rId26"/>
    <p:sldId id="2147479231" r:id="rId27"/>
    <p:sldId id="2147479236" r:id="rId28"/>
    <p:sldId id="2147479237" r:id="rId29"/>
    <p:sldId id="2147479238" r:id="rId30"/>
    <p:sldId id="2147479253" r:id="rId31"/>
    <p:sldId id="2147479269" r:id="rId32"/>
    <p:sldId id="2147479254" r:id="rId33"/>
    <p:sldId id="2147479255" r:id="rId34"/>
    <p:sldId id="2147479239" r:id="rId35"/>
    <p:sldId id="2147479240" r:id="rId36"/>
    <p:sldId id="2147479257" r:id="rId37"/>
    <p:sldId id="2147479256" r:id="rId38"/>
    <p:sldId id="2147479270" r:id="rId39"/>
    <p:sldId id="214747927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39" autoAdjust="0"/>
  </p:normalViewPr>
  <p:slideViewPr>
    <p:cSldViewPr snapToGrid="0">
      <p:cViewPr varScale="1">
        <p:scale>
          <a:sx n="63" d="100"/>
          <a:sy n="63" d="100"/>
        </p:scale>
        <p:origin x="804" y="56"/>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3/4/2025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3/4/2025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E5116-837C-A844-2246-F6119A0DF9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152507-6F80-7056-A76E-C261E3B90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8B601-1554-8200-837F-B7D68F461EB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97E1B84D-6730-EC2E-4E34-995660C3CEE0}"/>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EB06C51-262A-9D03-566E-2D23081246B7}"/>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F434023-A09E-D308-87F5-25276B886439}"/>
              </a:ext>
            </a:extLst>
          </p:cNvPr>
          <p:cNvSpPr>
            <a:spLocks noGrp="1"/>
          </p:cNvSpPr>
          <p:nvPr>
            <p:ph type="sldNum" sz="quarter" idx="5"/>
          </p:nvPr>
        </p:nvSpPr>
        <p:spPr/>
        <p:txBody>
          <a:bodyPr/>
          <a:lstStyle/>
          <a:p>
            <a:fld id="{3B1EFD08-C94F-6048-8AD6-4B7ED2EB73E5}" type="slidenum">
              <a:rPr lang="en-US" smtClean="0"/>
              <a:pPr/>
              <a:t>11</a:t>
            </a:fld>
            <a:endParaRPr lang="en-US"/>
          </a:p>
        </p:txBody>
      </p:sp>
    </p:spTree>
    <p:extLst>
      <p:ext uri="{BB962C8B-B14F-4D97-AF65-F5344CB8AC3E}">
        <p14:creationId xmlns:p14="http://schemas.microsoft.com/office/powerpoint/2010/main" val="50430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3071B-D1BC-6050-AD5C-D83F30058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EAA70E-2B47-0B79-9913-76762A9106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82E56-9DE4-41BB-58A0-C9B14175B0D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F664F88D-E168-33AB-670E-E796420560A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CCB1CCA-5A6C-004E-67A1-97380FA518C2}"/>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BF46732-80BF-FF31-9E90-F7AE74A5E42A}"/>
              </a:ext>
            </a:extLst>
          </p:cNvPr>
          <p:cNvSpPr>
            <a:spLocks noGrp="1"/>
          </p:cNvSpPr>
          <p:nvPr>
            <p:ph type="sldNum" sz="quarter" idx="5"/>
          </p:nvPr>
        </p:nvSpPr>
        <p:spPr/>
        <p:txBody>
          <a:bodyPr/>
          <a:lstStyle/>
          <a:p>
            <a:fld id="{3B1EFD08-C94F-6048-8AD6-4B7ED2EB73E5}" type="slidenum">
              <a:rPr lang="en-US" smtClean="0"/>
              <a:pPr/>
              <a:t>12</a:t>
            </a:fld>
            <a:endParaRPr lang="en-US" dirty="0"/>
          </a:p>
        </p:txBody>
      </p:sp>
    </p:spTree>
    <p:extLst>
      <p:ext uri="{BB962C8B-B14F-4D97-AF65-F5344CB8AC3E}">
        <p14:creationId xmlns:p14="http://schemas.microsoft.com/office/powerpoint/2010/main" val="188640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9E963-BD4A-D9C2-9CD5-0D8ABA304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05BAD-00DE-46F1-F0D8-58B23D9C4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30F3D-4664-980C-5409-5441031A4F51}"/>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BFE8227-D9FD-BBB0-320A-D650B83A92B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CC8942F-A600-564C-7EE8-89B0203A59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269D7F8B-7DE2-62E4-C36C-5568514A6473}"/>
              </a:ext>
            </a:extLst>
          </p:cNvPr>
          <p:cNvSpPr>
            <a:spLocks noGrp="1"/>
          </p:cNvSpPr>
          <p:nvPr>
            <p:ph type="sldNum" sz="quarter" idx="5"/>
          </p:nvPr>
        </p:nvSpPr>
        <p:spPr/>
        <p:txBody>
          <a:bodyPr/>
          <a:lstStyle/>
          <a:p>
            <a:fld id="{3B1EFD08-C94F-6048-8AD6-4B7ED2EB73E5}" type="slidenum">
              <a:rPr lang="en-US" smtClean="0"/>
              <a:pPr/>
              <a:t>14</a:t>
            </a:fld>
            <a:endParaRPr lang="en-US"/>
          </a:p>
        </p:txBody>
      </p:sp>
    </p:spTree>
    <p:extLst>
      <p:ext uri="{BB962C8B-B14F-4D97-AF65-F5344CB8AC3E}">
        <p14:creationId xmlns:p14="http://schemas.microsoft.com/office/powerpoint/2010/main" val="1810530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BEAEE-0DF9-026F-82CF-46A0A791D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16AFA-2F78-1196-1FC0-009FCFB1B4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207CD-F34E-767C-99FE-95BAB8AE8C0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45B0B24-BDB4-9E9A-0463-EA5778F14BE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312BC148-56F4-3E38-9338-A279A847374F}"/>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B41C2F1-161C-23DB-99C6-5C3C92A4CD15}"/>
              </a:ext>
            </a:extLst>
          </p:cNvPr>
          <p:cNvSpPr>
            <a:spLocks noGrp="1"/>
          </p:cNvSpPr>
          <p:nvPr>
            <p:ph type="sldNum" sz="quarter" idx="5"/>
          </p:nvPr>
        </p:nvSpPr>
        <p:spPr/>
        <p:txBody>
          <a:bodyPr/>
          <a:lstStyle/>
          <a:p>
            <a:fld id="{3B1EFD08-C94F-6048-8AD6-4B7ED2EB73E5}" type="slidenum">
              <a:rPr lang="en-US" smtClean="0"/>
              <a:pPr/>
              <a:t>15</a:t>
            </a:fld>
            <a:endParaRPr lang="en-US"/>
          </a:p>
        </p:txBody>
      </p:sp>
    </p:spTree>
    <p:extLst>
      <p:ext uri="{BB962C8B-B14F-4D97-AF65-F5344CB8AC3E}">
        <p14:creationId xmlns:p14="http://schemas.microsoft.com/office/powerpoint/2010/main" val="3640899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253FA-BABC-C106-9BE4-28CD4D1A4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B8DAF-3F0B-9581-7201-22509C23B0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E7922-E0E1-B0E5-F8FC-6DF9394A621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9C98BBA-8D4F-6EDC-C55A-B78A3888B80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E1B5AEB-CEBA-D0BF-07A4-6D0DC2DEAC0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9316A6A-EED1-9E4E-02D5-DFD8E6DEA4C6}"/>
              </a:ext>
            </a:extLst>
          </p:cNvPr>
          <p:cNvSpPr>
            <a:spLocks noGrp="1"/>
          </p:cNvSpPr>
          <p:nvPr>
            <p:ph type="sldNum" sz="quarter" idx="5"/>
          </p:nvPr>
        </p:nvSpPr>
        <p:spPr/>
        <p:txBody>
          <a:bodyPr/>
          <a:lstStyle/>
          <a:p>
            <a:fld id="{3B1EFD08-C94F-6048-8AD6-4B7ED2EB73E5}" type="slidenum">
              <a:rPr lang="en-US" smtClean="0"/>
              <a:pPr/>
              <a:t>16</a:t>
            </a:fld>
            <a:endParaRPr lang="en-US"/>
          </a:p>
        </p:txBody>
      </p:sp>
    </p:spTree>
    <p:extLst>
      <p:ext uri="{BB962C8B-B14F-4D97-AF65-F5344CB8AC3E}">
        <p14:creationId xmlns:p14="http://schemas.microsoft.com/office/powerpoint/2010/main" val="346776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392A0-05CE-1AB4-03D8-3D50704D8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106E2C-6BAB-20A4-7030-0BC95B1347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6DAE4-FED7-C18B-AC2A-390CBBB1090C}"/>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712505F-F63A-C49B-5CCA-24600A3339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BA15503-23BD-0B3B-E00A-A708AEE4D9AA}"/>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97154D3-CF00-A599-938F-24B6541D70FE}"/>
              </a:ext>
            </a:extLst>
          </p:cNvPr>
          <p:cNvSpPr>
            <a:spLocks noGrp="1"/>
          </p:cNvSpPr>
          <p:nvPr>
            <p:ph type="sldNum" sz="quarter" idx="5"/>
          </p:nvPr>
        </p:nvSpPr>
        <p:spPr/>
        <p:txBody>
          <a:bodyPr/>
          <a:lstStyle/>
          <a:p>
            <a:fld id="{3B1EFD08-C94F-6048-8AD6-4B7ED2EB73E5}" type="slidenum">
              <a:rPr lang="en-US" smtClean="0"/>
              <a:pPr/>
              <a:t>17</a:t>
            </a:fld>
            <a:endParaRPr lang="en-US"/>
          </a:p>
        </p:txBody>
      </p:sp>
    </p:spTree>
    <p:extLst>
      <p:ext uri="{BB962C8B-B14F-4D97-AF65-F5344CB8AC3E}">
        <p14:creationId xmlns:p14="http://schemas.microsoft.com/office/powerpoint/2010/main" val="3089012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BF25A-4C8B-C141-4979-6A96DCC42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822DF3-2BB1-DFED-289A-5DAF1017C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31B95-4708-9A3F-6CCA-9AB3FAC8D0D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807CD8-5F67-3EF2-8A1B-A53EFCB8CF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67599AE-5DF7-5AE2-E936-F0703AAA841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ED5A31FB-8BCB-FACC-D560-56E2BB4E3C3B}"/>
              </a:ext>
            </a:extLst>
          </p:cNvPr>
          <p:cNvSpPr>
            <a:spLocks noGrp="1"/>
          </p:cNvSpPr>
          <p:nvPr>
            <p:ph type="sldNum" sz="quarter" idx="5"/>
          </p:nvPr>
        </p:nvSpPr>
        <p:spPr/>
        <p:txBody>
          <a:bodyPr/>
          <a:lstStyle/>
          <a:p>
            <a:fld id="{3B1EFD08-C94F-6048-8AD6-4B7ED2EB73E5}" type="slidenum">
              <a:rPr lang="en-US" smtClean="0"/>
              <a:pPr/>
              <a:t>18</a:t>
            </a:fld>
            <a:endParaRPr lang="en-US"/>
          </a:p>
        </p:txBody>
      </p:sp>
    </p:spTree>
    <p:extLst>
      <p:ext uri="{BB962C8B-B14F-4D97-AF65-F5344CB8AC3E}">
        <p14:creationId xmlns:p14="http://schemas.microsoft.com/office/powerpoint/2010/main" val="2958061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C0AB0-8760-9A77-8C5B-766A56BBFA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839C3-0ACC-194E-B36F-233EA1456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E443B-0048-BCA2-E423-13F3B8C4541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49C9D10-CD2E-6E27-EB63-73A2A0A57C16}"/>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E477F05-B423-4A4B-9337-0D4B324CC55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8FAD705E-F7F3-E1BE-A442-D0FE1B646ED3}"/>
              </a:ext>
            </a:extLst>
          </p:cNvPr>
          <p:cNvSpPr>
            <a:spLocks noGrp="1"/>
          </p:cNvSpPr>
          <p:nvPr>
            <p:ph type="sldNum" sz="quarter" idx="5"/>
          </p:nvPr>
        </p:nvSpPr>
        <p:spPr/>
        <p:txBody>
          <a:bodyPr/>
          <a:lstStyle/>
          <a:p>
            <a:fld id="{3B1EFD08-C94F-6048-8AD6-4B7ED2EB73E5}" type="slidenum">
              <a:rPr lang="en-US" smtClean="0"/>
              <a:pPr/>
              <a:t>19</a:t>
            </a:fld>
            <a:endParaRPr lang="en-US"/>
          </a:p>
        </p:txBody>
      </p:sp>
    </p:spTree>
    <p:extLst>
      <p:ext uri="{BB962C8B-B14F-4D97-AF65-F5344CB8AC3E}">
        <p14:creationId xmlns:p14="http://schemas.microsoft.com/office/powerpoint/2010/main" val="3508139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423A6-8F31-7838-893E-7BE42D276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F6B25-691E-2BB7-9332-44F30532B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1BFA0-9E14-8185-F7CE-DEFF73827E3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6B3AD4A-8C30-1253-C748-C2D0FA97628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457A0D1-AE33-C7B9-2A8B-1A029B3570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AD308B6-8094-3B5E-70EE-5EF5CE0FB47C}"/>
              </a:ext>
            </a:extLst>
          </p:cNvPr>
          <p:cNvSpPr>
            <a:spLocks noGrp="1"/>
          </p:cNvSpPr>
          <p:nvPr>
            <p:ph type="sldNum" sz="quarter" idx="5"/>
          </p:nvPr>
        </p:nvSpPr>
        <p:spPr/>
        <p:txBody>
          <a:bodyPr/>
          <a:lstStyle/>
          <a:p>
            <a:fld id="{3B1EFD08-C94F-6048-8AD6-4B7ED2EB73E5}" type="slidenum">
              <a:rPr lang="en-US" smtClean="0"/>
              <a:pPr/>
              <a:t>20</a:t>
            </a:fld>
            <a:endParaRPr lang="en-US"/>
          </a:p>
        </p:txBody>
      </p:sp>
    </p:spTree>
    <p:extLst>
      <p:ext uri="{BB962C8B-B14F-4D97-AF65-F5344CB8AC3E}">
        <p14:creationId xmlns:p14="http://schemas.microsoft.com/office/powerpoint/2010/main" val="3358437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7110-1DC9-CF73-488F-ECF232977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6EB7D-924A-D4E0-B2ED-E81CC71CF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459FD-9A1B-95BA-D285-DDF98D50FBB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256C4-B9F7-5C1B-62C0-842883D2BD5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9D0600-E2C8-86F1-EBAF-A416F0DD1A6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442EA67-A57C-B35C-4AD3-AEE164556294}"/>
              </a:ext>
            </a:extLst>
          </p:cNvPr>
          <p:cNvSpPr>
            <a:spLocks noGrp="1"/>
          </p:cNvSpPr>
          <p:nvPr>
            <p:ph type="sldNum" sz="quarter" idx="5"/>
          </p:nvPr>
        </p:nvSpPr>
        <p:spPr/>
        <p:txBody>
          <a:bodyPr/>
          <a:lstStyle/>
          <a:p>
            <a:fld id="{3B1EFD08-C94F-6048-8AD6-4B7ED2EB73E5}" type="slidenum">
              <a:rPr lang="en-US" smtClean="0"/>
              <a:pPr/>
              <a:t>21</a:t>
            </a:fld>
            <a:endParaRPr lang="en-US"/>
          </a:p>
        </p:txBody>
      </p:sp>
    </p:spTree>
    <p:extLst>
      <p:ext uri="{BB962C8B-B14F-4D97-AF65-F5344CB8AC3E}">
        <p14:creationId xmlns:p14="http://schemas.microsoft.com/office/powerpoint/2010/main" val="168880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4693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94EE-F4D5-E899-6484-B43B64C649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E2306-85E8-F9BD-CF6E-EC63F1DA2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4E05E-A436-D15B-A52A-47233DEDD5B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6095C37-895A-5625-39FE-1C8A8E7E895F}"/>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F140EE-914D-6463-6AE8-C84AFEA9891D}"/>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8AB3D34-16A4-E82B-9200-591FC2C06782}"/>
              </a:ext>
            </a:extLst>
          </p:cNvPr>
          <p:cNvSpPr>
            <a:spLocks noGrp="1"/>
          </p:cNvSpPr>
          <p:nvPr>
            <p:ph type="sldNum" sz="quarter" idx="5"/>
          </p:nvPr>
        </p:nvSpPr>
        <p:spPr/>
        <p:txBody>
          <a:bodyPr/>
          <a:lstStyle/>
          <a:p>
            <a:fld id="{3B1EFD08-C94F-6048-8AD6-4B7ED2EB73E5}" type="slidenum">
              <a:rPr lang="en-US" smtClean="0"/>
              <a:pPr/>
              <a:t>22</a:t>
            </a:fld>
            <a:endParaRPr lang="en-US"/>
          </a:p>
        </p:txBody>
      </p:sp>
    </p:spTree>
    <p:extLst>
      <p:ext uri="{BB962C8B-B14F-4D97-AF65-F5344CB8AC3E}">
        <p14:creationId xmlns:p14="http://schemas.microsoft.com/office/powerpoint/2010/main" val="3034463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FCB8-A3A1-3AA3-0D48-066CB6CF4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F90557-891B-6C95-EE7E-2F839CF14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9E5A3-92B7-470A-BFC2-8B443744EFB4}"/>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7423C41-3F70-6FCD-3441-D6862D88AF61}"/>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5E4C660-CADA-D383-4B43-D76A6F002D3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65D61DD5-75B4-ABCB-1069-480D22BDAFC0}"/>
              </a:ext>
            </a:extLst>
          </p:cNvPr>
          <p:cNvSpPr>
            <a:spLocks noGrp="1"/>
          </p:cNvSpPr>
          <p:nvPr>
            <p:ph type="sldNum" sz="quarter" idx="5"/>
          </p:nvPr>
        </p:nvSpPr>
        <p:spPr/>
        <p:txBody>
          <a:bodyPr/>
          <a:lstStyle/>
          <a:p>
            <a:fld id="{3B1EFD08-C94F-6048-8AD6-4B7ED2EB73E5}" type="slidenum">
              <a:rPr lang="en-US" smtClean="0"/>
              <a:pPr/>
              <a:t>23</a:t>
            </a:fld>
            <a:endParaRPr lang="en-US" dirty="0"/>
          </a:p>
        </p:txBody>
      </p:sp>
    </p:spTree>
    <p:extLst>
      <p:ext uri="{BB962C8B-B14F-4D97-AF65-F5344CB8AC3E}">
        <p14:creationId xmlns:p14="http://schemas.microsoft.com/office/powerpoint/2010/main" val="193396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F082F-C852-1ECB-BC43-09D6275107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65F6E-9202-1015-02FA-0C4C012713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391D7-0FEB-40A1-5A4B-7823D898ADFE}"/>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532BFF05-232C-4C12-A033-BDBA3D2ADA7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80F78BA-FF2A-1F09-9F39-C1B9F73C0B43}"/>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F4F9FEEF-428D-1E63-DB43-FCDB6116F67F}"/>
              </a:ext>
            </a:extLst>
          </p:cNvPr>
          <p:cNvSpPr>
            <a:spLocks noGrp="1"/>
          </p:cNvSpPr>
          <p:nvPr>
            <p:ph type="sldNum" sz="quarter" idx="5"/>
          </p:nvPr>
        </p:nvSpPr>
        <p:spPr/>
        <p:txBody>
          <a:bodyPr/>
          <a:lstStyle/>
          <a:p>
            <a:fld id="{3B1EFD08-C94F-6048-8AD6-4B7ED2EB73E5}" type="slidenum">
              <a:rPr lang="en-US" smtClean="0"/>
              <a:pPr/>
              <a:t>24</a:t>
            </a:fld>
            <a:endParaRPr lang="en-US"/>
          </a:p>
        </p:txBody>
      </p:sp>
    </p:spTree>
    <p:extLst>
      <p:ext uri="{BB962C8B-B14F-4D97-AF65-F5344CB8AC3E}">
        <p14:creationId xmlns:p14="http://schemas.microsoft.com/office/powerpoint/2010/main" val="115290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96AB8-8D72-3715-0DA9-CBD9B9F84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99D10-01F6-0BC8-64A8-0266A028C7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1C177-66DF-CC95-C750-E318EE43A4F7}"/>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28E25AA-EEFA-A3A3-AAF6-A423CE32B5D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F84F2BE-8C91-5EA2-76FE-2E5F89E8659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3F17BB4D-06D6-033F-A972-50D4C9CCBD46}"/>
              </a:ext>
            </a:extLst>
          </p:cNvPr>
          <p:cNvSpPr>
            <a:spLocks noGrp="1"/>
          </p:cNvSpPr>
          <p:nvPr>
            <p:ph type="sldNum" sz="quarter" idx="5"/>
          </p:nvPr>
        </p:nvSpPr>
        <p:spPr/>
        <p:txBody>
          <a:bodyPr/>
          <a:lstStyle/>
          <a:p>
            <a:fld id="{3B1EFD08-C94F-6048-8AD6-4B7ED2EB73E5}" type="slidenum">
              <a:rPr lang="en-US" smtClean="0"/>
              <a:pPr/>
              <a:t>25</a:t>
            </a:fld>
            <a:endParaRPr lang="en-US"/>
          </a:p>
        </p:txBody>
      </p:sp>
    </p:spTree>
    <p:extLst>
      <p:ext uri="{BB962C8B-B14F-4D97-AF65-F5344CB8AC3E}">
        <p14:creationId xmlns:p14="http://schemas.microsoft.com/office/powerpoint/2010/main" val="1862779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A90B-E75E-0E54-6C51-A61DC9A3F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7005D-B8AE-C88F-9E79-CEA074F77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02352-240D-3653-F6D0-8BC70BEC97E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04F966C1-C6BA-9BB7-792F-9A58ABD8D98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703AC54-FC6C-B926-BC79-E1AB0B5D33C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124FF2D5-F585-27B0-1ECE-9682A0883003}"/>
              </a:ext>
            </a:extLst>
          </p:cNvPr>
          <p:cNvSpPr>
            <a:spLocks noGrp="1"/>
          </p:cNvSpPr>
          <p:nvPr>
            <p:ph type="sldNum" sz="quarter" idx="5"/>
          </p:nvPr>
        </p:nvSpPr>
        <p:spPr/>
        <p:txBody>
          <a:bodyPr/>
          <a:lstStyle/>
          <a:p>
            <a:fld id="{3B1EFD08-C94F-6048-8AD6-4B7ED2EB73E5}" type="slidenum">
              <a:rPr lang="en-US" smtClean="0"/>
              <a:pPr/>
              <a:t>26</a:t>
            </a:fld>
            <a:endParaRPr lang="en-US"/>
          </a:p>
        </p:txBody>
      </p:sp>
    </p:spTree>
    <p:extLst>
      <p:ext uri="{BB962C8B-B14F-4D97-AF65-F5344CB8AC3E}">
        <p14:creationId xmlns:p14="http://schemas.microsoft.com/office/powerpoint/2010/main" val="812029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77588-20FC-4BDF-9FD5-1CCD29C2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FA803-94DA-B5F3-A29A-ED9D97C91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0934F-7441-5ACA-5701-F153C87843FD}"/>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32820C1-A787-3EC2-D09D-D5581157D142}"/>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3E5903-6E81-807D-5882-B4B225FDBAB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C21D5A33-9F57-1310-F51C-C97D294E4375}"/>
              </a:ext>
            </a:extLst>
          </p:cNvPr>
          <p:cNvSpPr>
            <a:spLocks noGrp="1"/>
          </p:cNvSpPr>
          <p:nvPr>
            <p:ph type="sldNum" sz="quarter" idx="5"/>
          </p:nvPr>
        </p:nvSpPr>
        <p:spPr/>
        <p:txBody>
          <a:bodyPr/>
          <a:lstStyle/>
          <a:p>
            <a:fld id="{3B1EFD08-C94F-6048-8AD6-4B7ED2EB73E5}" type="slidenum">
              <a:rPr lang="en-US" smtClean="0"/>
              <a:pPr/>
              <a:t>27</a:t>
            </a:fld>
            <a:endParaRPr lang="en-US"/>
          </a:p>
        </p:txBody>
      </p:sp>
    </p:spTree>
    <p:extLst>
      <p:ext uri="{BB962C8B-B14F-4D97-AF65-F5344CB8AC3E}">
        <p14:creationId xmlns:p14="http://schemas.microsoft.com/office/powerpoint/2010/main" val="2990503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D5551-B255-535A-A49B-09A557F50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589B5-263C-3442-0A0B-3823DC4C1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C3714-08A6-AA21-74C4-043C3DE1F30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EA387A90-FF68-F318-715D-FF1D6CE98E1E}"/>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B65FF723-14CB-7A67-AB64-4DBAAD17E832}"/>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FABB9AC-437F-926E-3843-0DF0F6686215}"/>
              </a:ext>
            </a:extLst>
          </p:cNvPr>
          <p:cNvSpPr>
            <a:spLocks noGrp="1"/>
          </p:cNvSpPr>
          <p:nvPr>
            <p:ph type="sldNum" sz="quarter" idx="5"/>
          </p:nvPr>
        </p:nvSpPr>
        <p:spPr/>
        <p:txBody>
          <a:bodyPr/>
          <a:lstStyle/>
          <a:p>
            <a:fld id="{3B1EFD08-C94F-6048-8AD6-4B7ED2EB73E5}" type="slidenum">
              <a:rPr lang="en-US" smtClean="0"/>
              <a:pPr/>
              <a:t>28</a:t>
            </a:fld>
            <a:endParaRPr lang="en-US"/>
          </a:p>
        </p:txBody>
      </p:sp>
    </p:spTree>
    <p:extLst>
      <p:ext uri="{BB962C8B-B14F-4D97-AF65-F5344CB8AC3E}">
        <p14:creationId xmlns:p14="http://schemas.microsoft.com/office/powerpoint/2010/main" val="3425887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0FA02-725E-66FB-6AD1-D365888AE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A5BEC-3332-5FD0-B4F8-755111157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769F87-2D26-4C85-471E-DDFB1A771428}"/>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C34E56A-C549-69B6-951B-684E0CC8F18B}"/>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412A073D-F0C0-BC7C-83DF-303A803F719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ACD490F8-78B3-AD49-62D9-2912322099AF}"/>
              </a:ext>
            </a:extLst>
          </p:cNvPr>
          <p:cNvSpPr>
            <a:spLocks noGrp="1"/>
          </p:cNvSpPr>
          <p:nvPr>
            <p:ph type="sldNum" sz="quarter" idx="5"/>
          </p:nvPr>
        </p:nvSpPr>
        <p:spPr/>
        <p:txBody>
          <a:bodyPr/>
          <a:lstStyle/>
          <a:p>
            <a:fld id="{3B1EFD08-C94F-6048-8AD6-4B7ED2EB73E5}" type="slidenum">
              <a:rPr lang="en-US" smtClean="0"/>
              <a:pPr/>
              <a:t>29</a:t>
            </a:fld>
            <a:endParaRPr lang="en-US"/>
          </a:p>
        </p:txBody>
      </p:sp>
    </p:spTree>
    <p:extLst>
      <p:ext uri="{BB962C8B-B14F-4D97-AF65-F5344CB8AC3E}">
        <p14:creationId xmlns:p14="http://schemas.microsoft.com/office/powerpoint/2010/main" val="2627317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E1C14-6AD9-FD3D-F5DF-66554615B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BA41D-507A-7DA7-4DA1-F5D430924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0EB997-3C8F-0102-433F-034F19EB266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10AD2233-7742-05B7-0C34-3551339F01E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5B47DA7A-8211-05AE-22AB-57A8316DC8B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38FDBC2-1F14-1147-09E1-8112C21A9F9D}"/>
              </a:ext>
            </a:extLst>
          </p:cNvPr>
          <p:cNvSpPr>
            <a:spLocks noGrp="1"/>
          </p:cNvSpPr>
          <p:nvPr>
            <p:ph type="sldNum" sz="quarter" idx="5"/>
          </p:nvPr>
        </p:nvSpPr>
        <p:spPr/>
        <p:txBody>
          <a:bodyPr/>
          <a:lstStyle/>
          <a:p>
            <a:fld id="{3B1EFD08-C94F-6048-8AD6-4B7ED2EB73E5}" type="slidenum">
              <a:rPr lang="en-US" smtClean="0"/>
              <a:pPr/>
              <a:t>30</a:t>
            </a:fld>
            <a:endParaRPr lang="en-US"/>
          </a:p>
        </p:txBody>
      </p:sp>
    </p:spTree>
    <p:extLst>
      <p:ext uri="{BB962C8B-B14F-4D97-AF65-F5344CB8AC3E}">
        <p14:creationId xmlns:p14="http://schemas.microsoft.com/office/powerpoint/2010/main" val="3194874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0D1A-5043-E194-CEBA-C21E030F58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A6A8D-83D0-65E2-2AA5-310017BA6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642A5-DACE-18B6-75DB-A8C7604E50F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DFDA9789-2374-E922-4FED-3A36E87ACE24}"/>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28324A7D-075D-0A56-F570-90FC774E0F2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1EE9668-1062-3690-B1D8-AAF8E139A061}"/>
              </a:ext>
            </a:extLst>
          </p:cNvPr>
          <p:cNvSpPr>
            <a:spLocks noGrp="1"/>
          </p:cNvSpPr>
          <p:nvPr>
            <p:ph type="sldNum" sz="quarter" idx="5"/>
          </p:nvPr>
        </p:nvSpPr>
        <p:spPr/>
        <p:txBody>
          <a:bodyPr/>
          <a:lstStyle/>
          <a:p>
            <a:fld id="{3B1EFD08-C94F-6048-8AD6-4B7ED2EB73E5}" type="slidenum">
              <a:rPr lang="en-US" smtClean="0"/>
              <a:pPr/>
              <a:t>31</a:t>
            </a:fld>
            <a:endParaRPr lang="en-US"/>
          </a:p>
        </p:txBody>
      </p:sp>
    </p:spTree>
    <p:extLst>
      <p:ext uri="{BB962C8B-B14F-4D97-AF65-F5344CB8AC3E}">
        <p14:creationId xmlns:p14="http://schemas.microsoft.com/office/powerpoint/2010/main" val="144497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74A5-9D14-D603-B7AB-9CDA953A9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612378-69D0-D5EE-DAD6-5BD4FFDB1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1FEE4-822D-6B9A-25E4-9696D795D34E}"/>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41E57671-4C89-39C4-FBF0-3029F0C14BDC}"/>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EB1B9391-3F27-F061-A9A6-B66DBD09EB9B}"/>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283A7C3F-A42E-9172-0734-33141325828B}"/>
              </a:ext>
            </a:extLst>
          </p:cNvPr>
          <p:cNvSpPr>
            <a:spLocks noGrp="1"/>
          </p:cNvSpPr>
          <p:nvPr>
            <p:ph type="sldNum" sz="quarter" idx="5"/>
          </p:nvPr>
        </p:nvSpPr>
        <p:spPr/>
        <p:txBody>
          <a:bodyPr/>
          <a:lstStyle/>
          <a:p>
            <a:fld id="{3B1EFD08-C94F-6048-8AD6-4B7ED2EB73E5}" type="slidenum">
              <a:rPr lang="en-US" smtClean="0"/>
              <a:pPr/>
              <a:t>3</a:t>
            </a:fld>
            <a:endParaRPr lang="en-US" dirty="0"/>
          </a:p>
        </p:txBody>
      </p:sp>
    </p:spTree>
    <p:extLst>
      <p:ext uri="{BB962C8B-B14F-4D97-AF65-F5344CB8AC3E}">
        <p14:creationId xmlns:p14="http://schemas.microsoft.com/office/powerpoint/2010/main" val="60806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665A8-5F61-E133-7D06-E02F6886E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D5F226-4430-0D3F-B8B6-063BD922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E3FAC-94DF-EAAB-05DB-442F171459E6}"/>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F06E56C5-ADDF-1A08-4428-C08113F8D12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888625F8-4836-7E0A-C98E-1359D2C74D2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E985B0B-6E79-5FCC-6495-F066A06CAE90}"/>
              </a:ext>
            </a:extLst>
          </p:cNvPr>
          <p:cNvSpPr>
            <a:spLocks noGrp="1"/>
          </p:cNvSpPr>
          <p:nvPr>
            <p:ph type="sldNum" sz="quarter" idx="5"/>
          </p:nvPr>
        </p:nvSpPr>
        <p:spPr/>
        <p:txBody>
          <a:bodyPr/>
          <a:lstStyle/>
          <a:p>
            <a:fld id="{3B1EFD08-C94F-6048-8AD6-4B7ED2EB73E5}" type="slidenum">
              <a:rPr lang="en-US" smtClean="0"/>
              <a:pPr/>
              <a:t>32</a:t>
            </a:fld>
            <a:endParaRPr lang="en-US"/>
          </a:p>
        </p:txBody>
      </p:sp>
    </p:spTree>
    <p:extLst>
      <p:ext uri="{BB962C8B-B14F-4D97-AF65-F5344CB8AC3E}">
        <p14:creationId xmlns:p14="http://schemas.microsoft.com/office/powerpoint/2010/main" val="1726970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C948D-D460-4467-572A-9666DB9C8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C1CF3-F96D-BF2C-D80D-F9CB9CD3EF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A1314-E82E-53EA-B370-9D25BEB3B08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62FD3F-419A-F40C-2BD6-26B8232F5F0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CD4EC54-63AC-B3DD-0574-2FFB5DD962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56092B23-6F2A-0087-AD22-5D691C941FE6}"/>
              </a:ext>
            </a:extLst>
          </p:cNvPr>
          <p:cNvSpPr>
            <a:spLocks noGrp="1"/>
          </p:cNvSpPr>
          <p:nvPr>
            <p:ph type="sldNum" sz="quarter" idx="5"/>
          </p:nvPr>
        </p:nvSpPr>
        <p:spPr/>
        <p:txBody>
          <a:bodyPr/>
          <a:lstStyle/>
          <a:p>
            <a:fld id="{3B1EFD08-C94F-6048-8AD6-4B7ED2EB73E5}" type="slidenum">
              <a:rPr lang="en-US" smtClean="0"/>
              <a:pPr/>
              <a:t>33</a:t>
            </a:fld>
            <a:endParaRPr lang="en-US"/>
          </a:p>
        </p:txBody>
      </p:sp>
    </p:spTree>
    <p:extLst>
      <p:ext uri="{BB962C8B-B14F-4D97-AF65-F5344CB8AC3E}">
        <p14:creationId xmlns:p14="http://schemas.microsoft.com/office/powerpoint/2010/main" val="2529375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5903-5704-895F-5C74-2AFC9F67D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54665-0027-88C2-3B8F-F72A2055BF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46EBF-49AA-5713-8329-B949575CEE73}"/>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7FBCB134-96CE-CAA1-5CA5-BB48E876C7C9}"/>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127B2FD6-79CC-BC78-62F9-01637DB9A2A0}"/>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9ACFF7CD-DB85-08A3-7C7B-B41EAEEBDEE8}"/>
              </a:ext>
            </a:extLst>
          </p:cNvPr>
          <p:cNvSpPr>
            <a:spLocks noGrp="1"/>
          </p:cNvSpPr>
          <p:nvPr>
            <p:ph type="sldNum" sz="quarter" idx="5"/>
          </p:nvPr>
        </p:nvSpPr>
        <p:spPr/>
        <p:txBody>
          <a:bodyPr/>
          <a:lstStyle/>
          <a:p>
            <a:fld id="{3B1EFD08-C94F-6048-8AD6-4B7ED2EB73E5}" type="slidenum">
              <a:rPr lang="en-US" smtClean="0"/>
              <a:pPr/>
              <a:t>34</a:t>
            </a:fld>
            <a:endParaRPr lang="en-US"/>
          </a:p>
        </p:txBody>
      </p:sp>
    </p:spTree>
    <p:extLst>
      <p:ext uri="{BB962C8B-B14F-4D97-AF65-F5344CB8AC3E}">
        <p14:creationId xmlns:p14="http://schemas.microsoft.com/office/powerpoint/2010/main" val="3717451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423A6-8F31-7838-893E-7BE42D276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F6B25-691E-2BB7-9332-44F30532B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1BFA0-9E14-8185-F7CE-DEFF73827E39}"/>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26B3AD4A-8C30-1253-C748-C2D0FA97628A}"/>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7457A0D1-AE33-C7B9-2A8B-1A029B357039}"/>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BAD308B6-8094-3B5E-70EE-5EF5CE0FB47C}"/>
              </a:ext>
            </a:extLst>
          </p:cNvPr>
          <p:cNvSpPr>
            <a:spLocks noGrp="1"/>
          </p:cNvSpPr>
          <p:nvPr>
            <p:ph type="sldNum" sz="quarter" idx="5"/>
          </p:nvPr>
        </p:nvSpPr>
        <p:spPr/>
        <p:txBody>
          <a:bodyPr/>
          <a:lstStyle/>
          <a:p>
            <a:fld id="{3B1EFD08-C94F-6048-8AD6-4B7ED2EB73E5}" type="slidenum">
              <a:rPr lang="en-US" smtClean="0"/>
              <a:pPr/>
              <a:t>35</a:t>
            </a:fld>
            <a:endParaRPr lang="en-US"/>
          </a:p>
        </p:txBody>
      </p:sp>
    </p:spTree>
    <p:extLst>
      <p:ext uri="{BB962C8B-B14F-4D97-AF65-F5344CB8AC3E}">
        <p14:creationId xmlns:p14="http://schemas.microsoft.com/office/powerpoint/2010/main" val="3358437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7110-1DC9-CF73-488F-ECF232977C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6EB7D-924A-D4E0-B2ED-E81CC71CF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459FD-9A1B-95BA-D285-DDF98D50FBB0}"/>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6D2256C4-B9F7-5C1B-62C0-842883D2BD55}"/>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099D0600-E2C8-86F1-EBAF-A416F0DD1A65}"/>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4442EA67-A57C-B35C-4AD3-AEE164556294}"/>
              </a:ext>
            </a:extLst>
          </p:cNvPr>
          <p:cNvSpPr>
            <a:spLocks noGrp="1"/>
          </p:cNvSpPr>
          <p:nvPr>
            <p:ph type="sldNum" sz="quarter" idx="5"/>
          </p:nvPr>
        </p:nvSpPr>
        <p:spPr/>
        <p:txBody>
          <a:bodyPr/>
          <a:lstStyle/>
          <a:p>
            <a:fld id="{3B1EFD08-C94F-6048-8AD6-4B7ED2EB73E5}" type="slidenum">
              <a:rPr lang="en-US" smtClean="0"/>
              <a:pPr/>
              <a:t>36</a:t>
            </a:fld>
            <a:endParaRPr lang="en-US"/>
          </a:p>
        </p:txBody>
      </p:sp>
    </p:spTree>
    <p:extLst>
      <p:ext uri="{BB962C8B-B14F-4D97-AF65-F5344CB8AC3E}">
        <p14:creationId xmlns:p14="http://schemas.microsoft.com/office/powerpoint/2010/main" val="1688808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5991-CBFE-115F-A10E-BF78378DF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FF486-4C61-3151-9E7E-E4439CA1BA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4F7F1-22E6-FDAD-1E72-2210498EAB09}"/>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D8D91CE5-DFF1-1A72-7DE1-92552FD20437}"/>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F5D3997-BB59-DDEE-2FF1-DF246570A3B8}"/>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2CBBD16-0448-FF62-8236-C806A649359B}"/>
              </a:ext>
            </a:extLst>
          </p:cNvPr>
          <p:cNvSpPr>
            <a:spLocks noGrp="1"/>
          </p:cNvSpPr>
          <p:nvPr>
            <p:ph type="sldNum" sz="quarter" idx="5"/>
          </p:nvPr>
        </p:nvSpPr>
        <p:spPr/>
        <p:txBody>
          <a:bodyPr/>
          <a:lstStyle/>
          <a:p>
            <a:fld id="{3B1EFD08-C94F-6048-8AD6-4B7ED2EB73E5}" type="slidenum">
              <a:rPr lang="en-US" smtClean="0"/>
              <a:pPr/>
              <a:t>5</a:t>
            </a:fld>
            <a:endParaRPr lang="en-US" dirty="0"/>
          </a:p>
        </p:txBody>
      </p:sp>
    </p:spTree>
    <p:extLst>
      <p:ext uri="{BB962C8B-B14F-4D97-AF65-F5344CB8AC3E}">
        <p14:creationId xmlns:p14="http://schemas.microsoft.com/office/powerpoint/2010/main" val="1716362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5824D-74A4-52DF-265B-0A72C7158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13BF7-2E94-E174-6E6E-9F8F4A692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057808-4435-BEB3-51E4-3112929779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3C0E78F1-3CA1-2875-5001-13AB8B94C7AD}"/>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AEC41BEC-61DA-1928-2DE7-95C6D8CEE2AE}"/>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94089DC-DE3B-1743-9A23-5F74F008A735}"/>
              </a:ext>
            </a:extLst>
          </p:cNvPr>
          <p:cNvSpPr>
            <a:spLocks noGrp="1"/>
          </p:cNvSpPr>
          <p:nvPr>
            <p:ph type="sldNum" sz="quarter" idx="5"/>
          </p:nvPr>
        </p:nvSpPr>
        <p:spPr/>
        <p:txBody>
          <a:bodyPr/>
          <a:lstStyle/>
          <a:p>
            <a:fld id="{3B1EFD08-C94F-6048-8AD6-4B7ED2EB73E5}" type="slidenum">
              <a:rPr lang="en-US" smtClean="0"/>
              <a:pPr/>
              <a:t>6</a:t>
            </a:fld>
            <a:endParaRPr lang="en-US"/>
          </a:p>
        </p:txBody>
      </p:sp>
    </p:spTree>
    <p:extLst>
      <p:ext uri="{BB962C8B-B14F-4D97-AF65-F5344CB8AC3E}">
        <p14:creationId xmlns:p14="http://schemas.microsoft.com/office/powerpoint/2010/main" val="1294736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69870-539A-D6ED-B80A-42C4BF97E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74CCD-F5C2-31C2-DE57-1BDD70539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70495-FB9C-ECA2-FED4-E7B1B77A031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BB0942D6-40B8-ABED-8D43-6EE5B3B1ADBE}"/>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9AC900CC-3A75-A59E-FAD4-99B8114B1D84}"/>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48444DA0-BA0A-9E4B-D141-2A6BCA2270E4}"/>
              </a:ext>
            </a:extLst>
          </p:cNvPr>
          <p:cNvSpPr>
            <a:spLocks noGrp="1"/>
          </p:cNvSpPr>
          <p:nvPr>
            <p:ph type="sldNum" sz="quarter" idx="5"/>
          </p:nvPr>
        </p:nvSpPr>
        <p:spPr/>
        <p:txBody>
          <a:bodyPr/>
          <a:lstStyle/>
          <a:p>
            <a:fld id="{3B1EFD08-C94F-6048-8AD6-4B7ED2EB73E5}" type="slidenum">
              <a:rPr lang="en-US" smtClean="0"/>
              <a:pPr/>
              <a:t>7</a:t>
            </a:fld>
            <a:endParaRPr lang="en-US" dirty="0"/>
          </a:p>
        </p:txBody>
      </p:sp>
    </p:spTree>
    <p:extLst>
      <p:ext uri="{BB962C8B-B14F-4D97-AF65-F5344CB8AC3E}">
        <p14:creationId xmlns:p14="http://schemas.microsoft.com/office/powerpoint/2010/main" val="23266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39423-922C-7829-B5AA-23F6C0503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651D2-4FCF-6EC7-1552-7FDBB7B29D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B4040-4DF8-C03B-3534-DC57F7601015}"/>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64F5402-F111-6988-ACC0-E544E992278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6A49231B-5AB9-B5CA-89BD-A489E6A218AC}"/>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6D8E9E6D-D6C7-F684-9EA5-18F0E07D0395}"/>
              </a:ext>
            </a:extLst>
          </p:cNvPr>
          <p:cNvSpPr>
            <a:spLocks noGrp="1"/>
          </p:cNvSpPr>
          <p:nvPr>
            <p:ph type="sldNum" sz="quarter" idx="5"/>
          </p:nvPr>
        </p:nvSpPr>
        <p:spPr/>
        <p:txBody>
          <a:bodyPr/>
          <a:lstStyle/>
          <a:p>
            <a:fld id="{3B1EFD08-C94F-6048-8AD6-4B7ED2EB73E5}" type="slidenum">
              <a:rPr lang="en-US" smtClean="0"/>
              <a:pPr/>
              <a:t>8</a:t>
            </a:fld>
            <a:endParaRPr lang="en-US"/>
          </a:p>
        </p:txBody>
      </p:sp>
    </p:spTree>
    <p:extLst>
      <p:ext uri="{BB962C8B-B14F-4D97-AF65-F5344CB8AC3E}">
        <p14:creationId xmlns:p14="http://schemas.microsoft.com/office/powerpoint/2010/main" val="60099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83D6A-E94C-5393-3951-41B01CAA8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684D-CA10-EBC4-8F82-26276EB87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79962-0AA5-689A-6116-4195E04D837C}"/>
              </a:ext>
            </a:extLst>
          </p:cNvPr>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5BAEEBF6-B505-49A1-99AF-12A0797B1A6F}"/>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8602A1F4-83C7-8B3B-270B-0170D792ADBF}"/>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CBBCA0F4-2CD7-0195-A5C4-8CE36E254487}"/>
              </a:ext>
            </a:extLst>
          </p:cNvPr>
          <p:cNvSpPr>
            <a:spLocks noGrp="1"/>
          </p:cNvSpPr>
          <p:nvPr>
            <p:ph type="sldNum" sz="quarter" idx="5"/>
          </p:nvPr>
        </p:nvSpPr>
        <p:spPr/>
        <p:txBody>
          <a:bodyPr/>
          <a:lstStyle/>
          <a:p>
            <a:fld id="{3B1EFD08-C94F-6048-8AD6-4B7ED2EB73E5}" type="slidenum">
              <a:rPr lang="en-US" smtClean="0"/>
              <a:pPr/>
              <a:t>9</a:t>
            </a:fld>
            <a:endParaRPr lang="en-US" dirty="0"/>
          </a:p>
        </p:txBody>
      </p:sp>
    </p:spTree>
    <p:extLst>
      <p:ext uri="{BB962C8B-B14F-4D97-AF65-F5344CB8AC3E}">
        <p14:creationId xmlns:p14="http://schemas.microsoft.com/office/powerpoint/2010/main" val="390678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192DB-37B1-A462-F83B-48105A661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0373D-3A8A-DFC8-0BB5-72ECC4970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178A6-6AF5-D3CA-D22B-F9E498A8841A}"/>
              </a:ext>
            </a:extLst>
          </p:cNvPr>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B33EE422-9211-9E63-9D5E-EA1A2FE184A8}"/>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F7F2F6AE-ABD3-92FB-A5C5-7056F000DEB4}"/>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07EA2673-2CDE-1073-91E7-58E658CBEE69}"/>
              </a:ext>
            </a:extLst>
          </p:cNvPr>
          <p:cNvSpPr>
            <a:spLocks noGrp="1"/>
          </p:cNvSpPr>
          <p:nvPr>
            <p:ph type="sldNum" sz="quarter" idx="5"/>
          </p:nvPr>
        </p:nvSpPr>
        <p:spPr/>
        <p:txBody>
          <a:bodyPr/>
          <a:lstStyle/>
          <a:p>
            <a:fld id="{3B1EFD08-C94F-6048-8AD6-4B7ED2EB73E5}" type="slidenum">
              <a:rPr lang="en-US" smtClean="0"/>
              <a:pPr/>
              <a:t>10</a:t>
            </a:fld>
            <a:endParaRPr lang="en-US"/>
          </a:p>
        </p:txBody>
      </p:sp>
    </p:spTree>
    <p:extLst>
      <p:ext uri="{BB962C8B-B14F-4D97-AF65-F5344CB8AC3E}">
        <p14:creationId xmlns:p14="http://schemas.microsoft.com/office/powerpoint/2010/main" val="65644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3/4/2025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3/4/2025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3/4/2025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3/4/2025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3/4/2025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3/4/2025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3/4/2025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3/4/2025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3/4/2025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3/4/2025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3/4/2025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3/4/2025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3/4/2025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3/4/2025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3/4/2025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3/4/2025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3/4/2025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3/4/2025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3/4/2025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3/4/2025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3/4/2025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3/4/2025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3/4/2025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3/4/2025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3/4/2025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3/4/2025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3/4/2025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3/4/2025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3/4/2025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3/4/2025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3/4/2025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3/4/2025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3/4/2025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3/4/2025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20.jp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457200" y="991402"/>
            <a:ext cx="4942573" cy="3733833"/>
          </a:xfrm>
        </p:spPr>
        <p:txBody>
          <a:bodyPr/>
          <a:lstStyle/>
          <a:p>
            <a:r>
              <a:rPr lang="en-US" sz="4800" dirty="0">
                <a:latin typeface="Times New Roman" panose="02020603050405020304" pitchFamily="18" charset="0"/>
                <a:cs typeface="Times New Roman" panose="02020603050405020304" pitchFamily="18" charset="0"/>
              </a:rPr>
              <a:t>CITY CONNECT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CAR LOAN PROCESSING SYSTEMS</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80F3A9D2-9C77-EC75-841B-105D1C7EA46D}"/>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4782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2250-8004-4587-C0E8-6FEA2A2B6C3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7C071AE-A0D7-7344-CB40-97A6D22C9F9C}"/>
              </a:ext>
            </a:extLst>
          </p:cNvPr>
          <p:cNvSpPr>
            <a:spLocks noGrp="1"/>
          </p:cNvSpPr>
          <p:nvPr>
            <p:ph type="sldNum" sz="quarter" idx="12"/>
          </p:nvPr>
        </p:nvSpPr>
        <p:spPr/>
        <p:txBody>
          <a:bodyPr/>
          <a:lstStyle/>
          <a:p>
            <a:fld id="{38826FC0-333C-E549-9FA3-0EE43DF298A3}" type="slidenum">
              <a:rPr lang="en-US" smtClean="0"/>
              <a:pPr/>
              <a:t>10</a:t>
            </a:fld>
            <a:endParaRPr lang="en-US"/>
          </a:p>
        </p:txBody>
      </p:sp>
      <p:sp>
        <p:nvSpPr>
          <p:cNvPr id="4" name="Footer Placeholder 3">
            <a:extLst>
              <a:ext uri="{FF2B5EF4-FFF2-40B4-BE49-F238E27FC236}">
                <a16:creationId xmlns:a16="http://schemas.microsoft.com/office/drawing/2014/main" id="{582B1223-A699-D7AF-C826-C76689FFCB55}"/>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9" name="TextBox 8">
            <a:extLst>
              <a:ext uri="{FF2B5EF4-FFF2-40B4-BE49-F238E27FC236}">
                <a16:creationId xmlns:a16="http://schemas.microsoft.com/office/drawing/2014/main" id="{36343259-7355-B93D-B276-70218EAB38FF}"/>
              </a:ext>
            </a:extLst>
          </p:cNvPr>
          <p:cNvSpPr txBox="1"/>
          <p:nvPr/>
        </p:nvSpPr>
        <p:spPr>
          <a:xfrm>
            <a:off x="6949440" y="2396756"/>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Data Flow Diagram (DFD) visually represents the flow of data within a system, illustrating how data is processed.</a:t>
            </a:r>
            <a:endParaRPr lang="en-IN" sz="2400" dirty="0" err="1">
              <a:latin typeface="Times" panose="02020603050405020304" pitchFamily="18" charset="0"/>
              <a:cs typeface="Times" panose="02020603050405020304" pitchFamily="18" charset="0"/>
            </a:endParaRPr>
          </a:p>
        </p:txBody>
      </p:sp>
      <p:pic>
        <p:nvPicPr>
          <p:cNvPr id="8" name="Picture 7" descr="A diagram of a company&#10;&#10;AI-generated content may be incorrect.">
            <a:extLst>
              <a:ext uri="{FF2B5EF4-FFF2-40B4-BE49-F238E27FC236}">
                <a16:creationId xmlns:a16="http://schemas.microsoft.com/office/drawing/2014/main" id="{FA06554B-7BA2-83BC-EDC0-F5BE5208D1B3}"/>
              </a:ext>
            </a:extLst>
          </p:cNvPr>
          <p:cNvPicPr>
            <a:picLocks noChangeAspect="1"/>
          </p:cNvPicPr>
          <p:nvPr/>
        </p:nvPicPr>
        <p:blipFill>
          <a:blip r:embed="rId3"/>
          <a:stretch>
            <a:fillRect/>
          </a:stretch>
        </p:blipFill>
        <p:spPr>
          <a:xfrm>
            <a:off x="252694" y="1204912"/>
            <a:ext cx="6099635" cy="3800843"/>
          </a:xfrm>
          <a:prstGeom prst="rect">
            <a:avLst/>
          </a:prstGeom>
        </p:spPr>
      </p:pic>
    </p:spTree>
    <p:extLst>
      <p:ext uri="{BB962C8B-B14F-4D97-AF65-F5344CB8AC3E}">
        <p14:creationId xmlns:p14="http://schemas.microsoft.com/office/powerpoint/2010/main" val="78215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9B02D-89D5-EFB1-5E3B-A63A0A3C02F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BF1C5A9-FF45-5579-D82C-6738F91FA11C}"/>
              </a:ext>
            </a:extLst>
          </p:cNvPr>
          <p:cNvSpPr>
            <a:spLocks noGrp="1"/>
          </p:cNvSpPr>
          <p:nvPr>
            <p:ph type="sldNum" sz="quarter" idx="12"/>
          </p:nvPr>
        </p:nvSpPr>
        <p:spPr/>
        <p:txBody>
          <a:bodyPr/>
          <a:lstStyle/>
          <a:p>
            <a:fld id="{38826FC0-333C-E549-9FA3-0EE43DF298A3}" type="slidenum">
              <a:rPr lang="en-US" smtClean="0"/>
              <a:pPr/>
              <a:t>11</a:t>
            </a:fld>
            <a:endParaRPr lang="en-US"/>
          </a:p>
        </p:txBody>
      </p:sp>
      <p:sp>
        <p:nvSpPr>
          <p:cNvPr id="4" name="Footer Placeholder 3">
            <a:extLst>
              <a:ext uri="{FF2B5EF4-FFF2-40B4-BE49-F238E27FC236}">
                <a16:creationId xmlns:a16="http://schemas.microsoft.com/office/drawing/2014/main" id="{5D792F42-D708-400D-3309-FE5910FCCFF8}"/>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5" name="Picture 4" descr="A diagram of a diagram of a diagram&#10;&#10;AI-generated content may be incorrect.">
            <a:extLst>
              <a:ext uri="{FF2B5EF4-FFF2-40B4-BE49-F238E27FC236}">
                <a16:creationId xmlns:a16="http://schemas.microsoft.com/office/drawing/2014/main" id="{100BD846-B279-EEFA-BB1E-84B0945EC6F5}"/>
              </a:ext>
            </a:extLst>
          </p:cNvPr>
          <p:cNvPicPr>
            <a:picLocks noChangeAspect="1"/>
          </p:cNvPicPr>
          <p:nvPr/>
        </p:nvPicPr>
        <p:blipFill>
          <a:blip r:embed="rId3"/>
          <a:stretch>
            <a:fillRect/>
          </a:stretch>
        </p:blipFill>
        <p:spPr>
          <a:xfrm>
            <a:off x="2615406" y="1775314"/>
            <a:ext cx="6961188" cy="4043972"/>
          </a:xfrm>
          <a:prstGeom prst="rect">
            <a:avLst/>
          </a:prstGeom>
        </p:spPr>
      </p:pic>
      <p:sp>
        <p:nvSpPr>
          <p:cNvPr id="6" name="TextBox 5">
            <a:extLst>
              <a:ext uri="{FF2B5EF4-FFF2-40B4-BE49-F238E27FC236}">
                <a16:creationId xmlns:a16="http://schemas.microsoft.com/office/drawing/2014/main" id="{006340FE-115F-F7D0-A513-58047E1E215E}"/>
              </a:ext>
            </a:extLst>
          </p:cNvPr>
          <p:cNvSpPr txBox="1"/>
          <p:nvPr/>
        </p:nvSpPr>
        <p:spPr>
          <a:xfrm>
            <a:off x="1442720" y="408779"/>
            <a:ext cx="9306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solidFill>
                  <a:schemeClr val="accent6">
                    <a:lumMod val="10000"/>
                  </a:schemeClr>
                </a:solidFill>
                <a:latin typeface="Times New Roman" panose="02020603050405020304" pitchFamily="18" charset="0"/>
                <a:cs typeface="Times New Roman" panose="02020603050405020304" pitchFamily="18" charset="0"/>
              </a:rPr>
              <a:t>The below Flow Diagram depicts the overall process done in  Car 	Loan Processing systems.</a:t>
            </a:r>
            <a:endParaRPr lang="en-IN" sz="2400" dirty="0" err="1">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800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7304C-16D9-59D1-7E1E-3D3F01BFBFD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61A276-1F26-2EC0-0CC1-29A5FFE67DF2}"/>
              </a:ext>
            </a:extLst>
          </p:cNvPr>
          <p:cNvSpPr>
            <a:spLocks noGrp="1"/>
          </p:cNvSpPr>
          <p:nvPr>
            <p:ph type="ctrTitle"/>
          </p:nvPr>
        </p:nvSpPr>
        <p:spPr>
          <a:xfrm>
            <a:off x="294640" y="2308368"/>
            <a:ext cx="5090160" cy="1994392"/>
          </a:xfrm>
        </p:spPr>
        <p:txBody>
          <a:bodyPr/>
          <a:lstStyle/>
          <a:p>
            <a:r>
              <a:rPr lang="en-US" sz="4800" dirty="0">
                <a:latin typeface="Times" panose="02020603050405020304" pitchFamily="18" charset="0"/>
                <a:cs typeface="Times" panose="02020603050405020304" pitchFamily="18" charset="0"/>
              </a:rPr>
              <a:t>BUSINESS REQUIREMENT OVERIEW</a:t>
            </a:r>
          </a:p>
        </p:txBody>
      </p:sp>
      <p:sp>
        <p:nvSpPr>
          <p:cNvPr id="2" name="Slide Number Placeholder 1">
            <a:extLst>
              <a:ext uri="{FF2B5EF4-FFF2-40B4-BE49-F238E27FC236}">
                <a16:creationId xmlns:a16="http://schemas.microsoft.com/office/drawing/2014/main" id="{F6C33C8C-84BE-A9D8-12AD-F02A24249559}"/>
              </a:ext>
            </a:extLst>
          </p:cNvPr>
          <p:cNvSpPr>
            <a:spLocks noGrp="1"/>
          </p:cNvSpPr>
          <p:nvPr>
            <p:ph type="sldNum" sz="quarter" idx="16"/>
          </p:nvPr>
        </p:nvSpPr>
        <p:spPr/>
        <p:txBody>
          <a:bodyPr/>
          <a:lstStyle/>
          <a:p>
            <a:fld id="{38826FC0-333C-E549-9FA3-0EE43DF298A3}" type="slidenum">
              <a:rPr lang="en-US" smtClean="0"/>
              <a:pPr/>
              <a:t>12</a:t>
            </a:fld>
            <a:endParaRPr lang="en-US" dirty="0"/>
          </a:p>
        </p:txBody>
      </p:sp>
      <p:sp>
        <p:nvSpPr>
          <p:cNvPr id="3" name="Footer Placeholder 2">
            <a:extLst>
              <a:ext uri="{FF2B5EF4-FFF2-40B4-BE49-F238E27FC236}">
                <a16:creationId xmlns:a16="http://schemas.microsoft.com/office/drawing/2014/main" id="{566175D5-882A-295C-D221-FC85C3D5FA75}"/>
              </a:ext>
            </a:extLst>
          </p:cNvPr>
          <p:cNvSpPr>
            <a:spLocks noGrp="1"/>
          </p:cNvSpPr>
          <p:nvPr>
            <p:ph type="ftr" sz="quarter" idx="15"/>
          </p:nvPr>
        </p:nvSpPr>
        <p:spPr/>
        <p:txBody>
          <a:bodyPr/>
          <a:lstStyle/>
          <a:p>
            <a:r>
              <a:rPr lang="en-US" dirty="0"/>
              <a:t>© 2025–2027 Cognizant | Private</a:t>
            </a:r>
          </a:p>
        </p:txBody>
      </p:sp>
      <p:sp>
        <p:nvSpPr>
          <p:cNvPr id="6" name="Text Placeholder 5">
            <a:extLst>
              <a:ext uri="{FF2B5EF4-FFF2-40B4-BE49-F238E27FC236}">
                <a16:creationId xmlns:a16="http://schemas.microsoft.com/office/drawing/2014/main" id="{459AAF78-D19B-1AE7-D51B-65A31F433D1C}"/>
              </a:ext>
            </a:extLst>
          </p:cNvPr>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7521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9316483-0C44-FABC-EAA6-FCCC5F783F86}"/>
              </a:ext>
            </a:extLst>
          </p:cNvPr>
          <p:cNvSpPr>
            <a:spLocks noGrp="1"/>
          </p:cNvSpPr>
          <p:nvPr>
            <p:ph type="ftr" sz="quarter" idx="15"/>
          </p:nvPr>
        </p:nvSpPr>
        <p:spPr/>
        <p:txBody>
          <a:body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B32F6BBD-8BE9-928B-DFAB-DB6AEF9A9246}"/>
              </a:ext>
            </a:extLst>
          </p:cNvPr>
          <p:cNvSpPr>
            <a:spLocks noGrp="1"/>
          </p:cNvSpPr>
          <p:nvPr>
            <p:ph type="sldNum" sz="quarter" idx="16"/>
          </p:nvPr>
        </p:nvSpPr>
        <p:spPr/>
        <p:txBody>
          <a:bodyPr/>
          <a:lstStyle/>
          <a:p>
            <a:fld id="{38826FC0-333C-E549-9FA3-0EE43DF298A3}" type="slidenum">
              <a:rPr lang="en-US" smtClean="0"/>
              <a:pPr/>
              <a:t>13</a:t>
            </a:fld>
            <a:endParaRPr lang="en-US" dirty="0"/>
          </a:p>
        </p:txBody>
      </p:sp>
      <p:sp>
        <p:nvSpPr>
          <p:cNvPr id="7" name="TextBox 6">
            <a:extLst>
              <a:ext uri="{FF2B5EF4-FFF2-40B4-BE49-F238E27FC236}">
                <a16:creationId xmlns:a16="http://schemas.microsoft.com/office/drawing/2014/main" id="{8F41B67F-492C-7426-DB64-528A6240A401}"/>
              </a:ext>
            </a:extLst>
          </p:cNvPr>
          <p:cNvSpPr txBox="1"/>
          <p:nvPr/>
        </p:nvSpPr>
        <p:spPr>
          <a:xfrm>
            <a:off x="132080" y="2947061"/>
            <a:ext cx="6487160" cy="740357"/>
          </a:xfrm>
          <a:prstGeom prst="rect">
            <a:avLst/>
          </a:prstGeom>
          <a:noFill/>
        </p:spPr>
        <p:txBody>
          <a:bodyPr wrap="square" lIns="0" tIns="0" rIns="0" bIns="0" rtlCol="0">
            <a:noAutofit/>
          </a:bodyPr>
          <a:lstStyle/>
          <a:p>
            <a:pPr algn="just">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BRD 05 -  HUSSAIN LOKHANDWALA </a:t>
            </a:r>
            <a:endParaRPr lang="en-US" sz="2400" b="1" dirty="0">
              <a:latin typeface="Times New Roman" panose="02020603050405020304" pitchFamily="18" charset="0"/>
              <a:cs typeface="Times New Roman" panose="02020603050405020304" pitchFamily="18" charset="0"/>
            </a:endParaRPr>
          </a:p>
          <a:p>
            <a:pPr algn="just">
              <a:lnSpc>
                <a:spcPct val="110000"/>
              </a:lnSpc>
              <a:spcBef>
                <a:spcPts val="600"/>
              </a:spcBef>
              <a:spcAft>
                <a:spcPts val="0"/>
              </a:spcAft>
            </a:pPr>
            <a:r>
              <a:rPr lang="en-US" sz="2400" dirty="0">
                <a:latin typeface="Times New Roman" panose="02020603050405020304" pitchFamily="18" charset="0"/>
                <a:cs typeface="Times New Roman" panose="02020603050405020304" pitchFamily="18" charset="0"/>
              </a:rPr>
              <a:t>                  (2372539)</a:t>
            </a:r>
          </a:p>
        </p:txBody>
      </p:sp>
    </p:spTree>
    <p:extLst>
      <p:ext uri="{BB962C8B-B14F-4D97-AF65-F5344CB8AC3E}">
        <p14:creationId xmlns:p14="http://schemas.microsoft.com/office/powerpoint/2010/main" val="2043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44C8E-9F88-F6D4-0B5B-5E645228208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682A5AA-C6A6-965B-2CC4-FFCBA9567A99}"/>
              </a:ext>
            </a:extLst>
          </p:cNvPr>
          <p:cNvSpPr>
            <a:spLocks noGrp="1"/>
          </p:cNvSpPr>
          <p:nvPr>
            <p:ph type="sldNum" sz="quarter" idx="12"/>
          </p:nvPr>
        </p:nvSpPr>
        <p:spPr/>
        <p:txBody>
          <a:bodyPr/>
          <a:lstStyle/>
          <a:p>
            <a:fld id="{38826FC0-333C-E549-9FA3-0EE43DF298A3}" type="slidenum">
              <a:rPr lang="en-US" smtClean="0"/>
              <a:pPr/>
              <a:t>14</a:t>
            </a:fld>
            <a:endParaRPr lang="en-US"/>
          </a:p>
        </p:txBody>
      </p:sp>
      <p:sp>
        <p:nvSpPr>
          <p:cNvPr id="4" name="Footer Placeholder 3">
            <a:extLst>
              <a:ext uri="{FF2B5EF4-FFF2-40B4-BE49-F238E27FC236}">
                <a16:creationId xmlns:a16="http://schemas.microsoft.com/office/drawing/2014/main" id="{DC8DC00F-93B9-D882-56C8-F88A387D61D0}"/>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3DDE455C-6818-3B82-D082-3C03B3E4D8EE}"/>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05 - </a:t>
            </a:r>
            <a:r>
              <a:rPr lang="en-US" sz="2800" b="0" dirty="0">
                <a:latin typeface="Times New Roman" panose="02020603050405020304" pitchFamily="18" charset="0"/>
                <a:cs typeface="Times New Roman" panose="02020603050405020304" pitchFamily="18" charset="0"/>
              </a:rPr>
              <a:t>Data Cleanup and History Database Update</a:t>
            </a:r>
            <a:endParaRPr lang="en-US" sz="2800" b="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52BB75C-5F88-A7A6-4723-969B3B35CDE8}"/>
              </a:ext>
            </a:extLst>
          </p:cNvPr>
          <p:cNvSpPr txBox="1"/>
          <p:nvPr/>
        </p:nvSpPr>
        <p:spPr>
          <a:xfrm>
            <a:off x="1333500" y="1735849"/>
            <a:ext cx="9525000" cy="3911600"/>
          </a:xfrm>
          <a:prstGeom prst="rect">
            <a:avLst/>
          </a:prstGeom>
          <a:noFill/>
        </p:spPr>
        <p:txBody>
          <a:bodyPr wrap="square" lIns="0" tIns="0" rIns="0" bIns="0" rtlCol="0">
            <a:noAutofit/>
          </a:bodyPr>
          <a:lstStyle/>
          <a:p>
            <a:pPr algn="just">
              <a:lnSpc>
                <a:spcPct val="150000"/>
              </a:lnSpc>
              <a:spcAft>
                <a:spcPts val="800"/>
              </a:spcAft>
            </a:pPr>
            <a:r>
              <a:rPr lang="en-IN" sz="2400" kern="100" dirty="0">
                <a:effectLst/>
                <a:latin typeface="Times New Roman" panose="02020603050405020304" pitchFamily="18" charset="0"/>
                <a:ea typeface="Aptos" panose="020B0004020202020204" pitchFamily="34" charset="0"/>
                <a:cs typeface="Times New Roman" panose="02020603050405020304" pitchFamily="18" charset="0"/>
              </a:rPr>
              <a:t>The process involves taking a backup of the Master Loan VSAM file, identifying and moving closed car loans to the history database, and deleting obsolete loan records from various databases. It includes sorting payment records, consolidating duplicate entries, and updating the loan closure dates for short-term car loans. Finally, it involves extracting details of applicants with specific loan tenure and closure dates, and generating reports in the standard format with page breaks.</a:t>
            </a:r>
          </a:p>
          <a:p>
            <a:pPr algn="just">
              <a:lnSpc>
                <a:spcPct val="150000"/>
              </a:lnSpc>
              <a:spcAft>
                <a:spcPts val="800"/>
              </a:spcAft>
            </a:pPr>
            <a:endParaRPr lang="en-IN" sz="24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3896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606A3-DFAD-65F5-F6E2-DD84E16E24C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ADD1F7-5365-D843-3C9A-93A6CE8D8769}"/>
              </a:ext>
            </a:extLst>
          </p:cNvPr>
          <p:cNvSpPr>
            <a:spLocks noGrp="1"/>
          </p:cNvSpPr>
          <p:nvPr>
            <p:ph type="sldNum" sz="quarter" idx="12"/>
          </p:nvPr>
        </p:nvSpPr>
        <p:spPr/>
        <p:txBody>
          <a:bodyPr/>
          <a:lstStyle/>
          <a:p>
            <a:fld id="{38826FC0-333C-E549-9FA3-0EE43DF298A3}" type="slidenum">
              <a:rPr lang="en-US" smtClean="0"/>
              <a:pPr/>
              <a:t>15</a:t>
            </a:fld>
            <a:endParaRPr lang="en-US"/>
          </a:p>
        </p:txBody>
      </p:sp>
      <p:sp>
        <p:nvSpPr>
          <p:cNvPr id="4" name="Footer Placeholder 3">
            <a:extLst>
              <a:ext uri="{FF2B5EF4-FFF2-40B4-BE49-F238E27FC236}">
                <a16:creationId xmlns:a16="http://schemas.microsoft.com/office/drawing/2014/main" id="{5D9BAA32-E779-C08E-C306-7E3AE9CF8641}"/>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DB6E87A3-79C6-8B12-B062-BD5FC2766685}"/>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05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Use Case Diagram</a:t>
            </a:r>
          </a:p>
        </p:txBody>
      </p:sp>
      <p:pic>
        <p:nvPicPr>
          <p:cNvPr id="6" name="Picture 5" descr="A group of oval white ovals with black text&#10;&#10;AI-generated content may be incorrect.">
            <a:extLst>
              <a:ext uri="{FF2B5EF4-FFF2-40B4-BE49-F238E27FC236}">
                <a16:creationId xmlns:a16="http://schemas.microsoft.com/office/drawing/2014/main" id="{B3EF9A43-1EE8-B295-1F2A-9DE6A7953471}"/>
              </a:ext>
            </a:extLst>
          </p:cNvPr>
          <p:cNvPicPr>
            <a:picLocks noChangeAspect="1"/>
          </p:cNvPicPr>
          <p:nvPr/>
        </p:nvPicPr>
        <p:blipFill>
          <a:blip r:embed="rId3"/>
          <a:stretch>
            <a:fillRect/>
          </a:stretch>
        </p:blipFill>
        <p:spPr>
          <a:xfrm>
            <a:off x="2776537" y="1877136"/>
            <a:ext cx="6638925" cy="3629025"/>
          </a:xfrm>
          <a:prstGeom prst="rect">
            <a:avLst/>
          </a:prstGeom>
        </p:spPr>
      </p:pic>
    </p:spTree>
    <p:extLst>
      <p:ext uri="{BB962C8B-B14F-4D97-AF65-F5344CB8AC3E}">
        <p14:creationId xmlns:p14="http://schemas.microsoft.com/office/powerpoint/2010/main" val="179936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8702F-645B-B0D5-32C7-E0563AED961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75E4D92-F832-2851-781B-08BAECE21EA7}"/>
              </a:ext>
            </a:extLst>
          </p:cNvPr>
          <p:cNvSpPr>
            <a:spLocks noGrp="1"/>
          </p:cNvSpPr>
          <p:nvPr>
            <p:ph type="sldNum" sz="quarter" idx="12"/>
          </p:nvPr>
        </p:nvSpPr>
        <p:spPr/>
        <p:txBody>
          <a:bodyPr/>
          <a:lstStyle/>
          <a:p>
            <a:fld id="{38826FC0-333C-E549-9FA3-0EE43DF298A3}" type="slidenum">
              <a:rPr lang="en-US" smtClean="0"/>
              <a:pPr/>
              <a:t>16</a:t>
            </a:fld>
            <a:endParaRPr lang="en-US"/>
          </a:p>
        </p:txBody>
      </p:sp>
      <p:sp>
        <p:nvSpPr>
          <p:cNvPr id="4" name="Footer Placeholder 3">
            <a:extLst>
              <a:ext uri="{FF2B5EF4-FFF2-40B4-BE49-F238E27FC236}">
                <a16:creationId xmlns:a16="http://schemas.microsoft.com/office/drawing/2014/main" id="{488ACD89-9EA1-4418-AD66-C573889A016D}"/>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4">
            <a:extLst>
              <a:ext uri="{FF2B5EF4-FFF2-40B4-BE49-F238E27FC236}">
                <a16:creationId xmlns:a16="http://schemas.microsoft.com/office/drawing/2014/main" id="{76DCDB5D-6A21-E7B4-19B2-BBBF9565CB83}"/>
              </a:ext>
            </a:extLst>
          </p:cNvPr>
          <p:cNvSpPr txBox="1">
            <a:spLocks/>
          </p:cNvSpPr>
          <p:nvPr/>
        </p:nvSpPr>
        <p:spPr>
          <a:xfrm>
            <a:off x="640080" y="3429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dirty="0">
                <a:solidFill>
                  <a:schemeClr val="accent6">
                    <a:lumMod val="10000"/>
                  </a:schemeClr>
                </a:solidFill>
                <a:latin typeface="Times New Roman" panose="02020603050405020304" pitchFamily="18" charset="0"/>
                <a:cs typeface="Times New Roman" panose="02020603050405020304" pitchFamily="18" charset="0"/>
              </a:rPr>
              <a:t>BRD : 05 – </a:t>
            </a:r>
            <a:r>
              <a:rPr lang="en-US" sz="2800" b="0" dirty="0">
                <a:solidFill>
                  <a:schemeClr val="accent6">
                    <a:lumMod val="10000"/>
                  </a:schemeClr>
                </a:solidFill>
                <a:latin typeface="Times New Roman" panose="02020603050405020304" pitchFamily="18" charset="0"/>
                <a:cs typeface="Times New Roman" panose="02020603050405020304" pitchFamily="18" charset="0"/>
              </a:rPr>
              <a:t>Flow Chart</a:t>
            </a:r>
          </a:p>
        </p:txBody>
      </p:sp>
      <p:pic>
        <p:nvPicPr>
          <p:cNvPr id="9" name="Picture 8" descr="A screenshot of a computer screen&#10;&#10;AI-generated content may be incorrect.">
            <a:extLst>
              <a:ext uri="{FF2B5EF4-FFF2-40B4-BE49-F238E27FC236}">
                <a16:creationId xmlns:a16="http://schemas.microsoft.com/office/drawing/2014/main" id="{937426CE-B1B8-5F2C-CD03-01BC7EC222BE}"/>
              </a:ext>
            </a:extLst>
          </p:cNvPr>
          <p:cNvPicPr>
            <a:picLocks noChangeAspect="1"/>
          </p:cNvPicPr>
          <p:nvPr/>
        </p:nvPicPr>
        <p:blipFill>
          <a:blip r:embed="rId3"/>
          <a:stretch>
            <a:fillRect/>
          </a:stretch>
        </p:blipFill>
        <p:spPr>
          <a:xfrm>
            <a:off x="3537410" y="1251114"/>
            <a:ext cx="5117180" cy="5263985"/>
          </a:xfrm>
          <a:prstGeom prst="rect">
            <a:avLst/>
          </a:prstGeom>
        </p:spPr>
      </p:pic>
    </p:spTree>
    <p:extLst>
      <p:ext uri="{BB962C8B-B14F-4D97-AF65-F5344CB8AC3E}">
        <p14:creationId xmlns:p14="http://schemas.microsoft.com/office/powerpoint/2010/main" val="221696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15823-44C7-327F-83A3-AC382A770DE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26125A9-23A9-E2B7-885C-35C5AEA01340}"/>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17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D7A63A5-999E-6759-3B49-252AA9ABDBDA}"/>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C26F1902-CCB3-988D-AE1B-F18153FF4252}"/>
              </a:ext>
            </a:extLst>
          </p:cNvPr>
          <p:cNvSpPr txBox="1">
            <a:spLocks/>
          </p:cNvSpPr>
          <p:nvPr/>
        </p:nvSpPr>
        <p:spPr>
          <a:xfrm>
            <a:off x="640080" y="594701"/>
            <a:ext cx="1137412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just"/>
            <a:r>
              <a:rPr lang="en-US" sz="2800" dirty="0">
                <a:solidFill>
                  <a:schemeClr val="accent6">
                    <a:lumMod val="10000"/>
                  </a:schemeClr>
                </a:solidFill>
                <a:latin typeface="Times New Roman" panose="02020603050405020304" pitchFamily="18" charset="0"/>
                <a:cs typeface="Times New Roman" panose="02020603050405020304" pitchFamily="18" charset="0"/>
              </a:rPr>
              <a:t>PROCESS FLOW</a:t>
            </a:r>
          </a:p>
        </p:txBody>
      </p:sp>
      <p:sp>
        <p:nvSpPr>
          <p:cNvPr id="8" name="Rectangle: Rounded Corners 7">
            <a:extLst>
              <a:ext uri="{FF2B5EF4-FFF2-40B4-BE49-F238E27FC236}">
                <a16:creationId xmlns:a16="http://schemas.microsoft.com/office/drawing/2014/main" id="{FE608D20-1E8E-DE54-D989-7923272BCF9D}"/>
              </a:ext>
            </a:extLst>
          </p:cNvPr>
          <p:cNvSpPr/>
          <p:nvPr/>
        </p:nvSpPr>
        <p:spPr>
          <a:xfrm>
            <a:off x="56388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marL="342900" indent="-342900" algn="just">
              <a:lnSpc>
                <a:spcPct val="115000"/>
              </a:lnSpc>
              <a:spcAft>
                <a:spcPts val="800"/>
              </a:spcAf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Backing Up Data</a:t>
            </a:r>
          </a:p>
          <a:p>
            <a:pPr marL="342900" indent="-342900" algn="just">
              <a:lnSpc>
                <a:spcPct val="115000"/>
              </a:lnSpc>
              <a:spcAft>
                <a:spcPts val="800"/>
              </a:spcAft>
              <a:buAutoNum type="arabicPeriod"/>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The process begins by taking a backup of the Master Loan VSAM file in a Generation Data Group (GDG) file, ensuring data security and recoverability with a limit of 10 versions.</a:t>
            </a:r>
          </a:p>
        </p:txBody>
      </p:sp>
      <p:sp>
        <p:nvSpPr>
          <p:cNvPr id="9" name="Rectangle: Rounded Corners 8">
            <a:extLst>
              <a:ext uri="{FF2B5EF4-FFF2-40B4-BE49-F238E27FC236}">
                <a16:creationId xmlns:a16="http://schemas.microsoft.com/office/drawing/2014/main" id="{47A68959-A948-4C84-E875-6D277E510B7D}"/>
              </a:ext>
            </a:extLst>
          </p:cNvPr>
          <p:cNvSpPr/>
          <p:nvPr/>
        </p:nvSpPr>
        <p:spPr>
          <a:xfrm>
            <a:off x="438023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Identifying and Moving Closed Loans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Next, the loan database is swept to identify closed car loans, which are then moved to the history database. Corresponding entries in the applicant, loan, and payment databases, as well as the Master Loan VSAM file, are deleted.</a:t>
            </a:r>
          </a:p>
        </p:txBody>
      </p:sp>
      <p:sp>
        <p:nvSpPr>
          <p:cNvPr id="10" name="Rectangle: Rounded Corners 9">
            <a:extLst>
              <a:ext uri="{FF2B5EF4-FFF2-40B4-BE49-F238E27FC236}">
                <a16:creationId xmlns:a16="http://schemas.microsoft.com/office/drawing/2014/main" id="{CE6EFFB6-EE37-0114-B49A-9C2DFF009F89}"/>
              </a:ext>
            </a:extLst>
          </p:cNvPr>
          <p:cNvSpPr/>
          <p:nvPr/>
        </p:nvSpPr>
        <p:spPr>
          <a:xfrm>
            <a:off x="8232140" y="138430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Updating History Database</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For closed loans, if all car loans of an applicant are obsolete, their details along with loan and payment records are deleted and moved to the history database. If only some loans are obsolete, only those specific records are moved.</a:t>
            </a:r>
          </a:p>
        </p:txBody>
      </p:sp>
    </p:spTree>
    <p:extLst>
      <p:ext uri="{BB962C8B-B14F-4D97-AF65-F5344CB8AC3E}">
        <p14:creationId xmlns:p14="http://schemas.microsoft.com/office/powerpoint/2010/main" val="113666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F0EC1-55A9-FB09-440E-650ACFED4A1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6239F25-F0AB-D5C0-C4AB-90C2A688F5AE}"/>
              </a:ext>
            </a:extLst>
          </p:cNvPr>
          <p:cNvSpPr>
            <a:spLocks noGrp="1"/>
          </p:cNvSpPr>
          <p:nvPr>
            <p:ph type="sldNum" sz="quarter" idx="12"/>
          </p:nvPr>
        </p:nvSpPr>
        <p:spPr/>
        <p:txBody>
          <a:bodyPr/>
          <a:lstStyle/>
          <a:p>
            <a:pPr algn="just"/>
            <a:fld id="{38826FC0-333C-E549-9FA3-0EE43DF298A3}" type="slidenum">
              <a:rPr lang="en-US" smtClean="0">
                <a:latin typeface="Times New Roman" panose="02020603050405020304" pitchFamily="18" charset="0"/>
                <a:cs typeface="Times New Roman" panose="02020603050405020304" pitchFamily="18" charset="0"/>
              </a:rPr>
              <a:pPr algn="just"/>
              <a:t>18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76F3304-A1FB-CDF8-C468-68EE3B04AF77}"/>
              </a:ext>
            </a:extLst>
          </p:cNvPr>
          <p:cNvSpPr>
            <a:spLocks noGrp="1"/>
          </p:cNvSpPr>
          <p:nvPr>
            <p:ph type="ftr" sz="quarter" idx="11"/>
          </p:nvPr>
        </p:nvSpPr>
        <p:spPr>
          <a:xfrm>
            <a:off x="1005839" y="6400800"/>
            <a:ext cx="1770311" cy="228600"/>
          </a:xfrm>
        </p:spPr>
        <p:txBody>
          <a:bodyPr/>
          <a:lstStyle/>
          <a:p>
            <a:pPr algn="just"/>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77F73A45-E82A-205A-BDEA-9AD9B6CD2EA9}"/>
              </a:ext>
            </a:extLst>
          </p:cNvPr>
          <p:cNvSpPr/>
          <p:nvPr/>
        </p:nvSpPr>
        <p:spPr>
          <a:xfrm>
            <a:off x="2339341"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4. Sorting Payment Records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After deletion, the payment file records are sorted in descending order based on Applicant ID. Duplicate records are consolidated by summing the amount paid, ensuring accurate and streamlined data.</a:t>
            </a:r>
          </a:p>
        </p:txBody>
      </p:sp>
      <p:sp>
        <p:nvSpPr>
          <p:cNvPr id="9" name="Rectangle: Rounded Corners 8">
            <a:extLst>
              <a:ext uri="{FF2B5EF4-FFF2-40B4-BE49-F238E27FC236}">
                <a16:creationId xmlns:a16="http://schemas.microsoft.com/office/drawing/2014/main" id="{20342595-5998-613D-1978-03DDF542ED8A}"/>
              </a:ext>
            </a:extLst>
          </p:cNvPr>
          <p:cNvSpPr/>
          <p:nvPr/>
        </p:nvSpPr>
        <p:spPr>
          <a:xfrm>
            <a:off x="6466839" y="1073150"/>
            <a:ext cx="3385820" cy="4711700"/>
          </a:xfrm>
          <a:prstGeom prst="roundRect">
            <a:avLst/>
          </a:prstGeom>
          <a:ln/>
          <a:scene3d>
            <a:camera prst="orthographicFront"/>
            <a:lightRig rig="threePt" dir="t"/>
          </a:scene3d>
          <a:sp3d>
            <a:bevelT/>
          </a:sp3d>
        </p:spPr>
        <p:style>
          <a:lnRef idx="0">
            <a:schemeClr val="accent2"/>
          </a:lnRef>
          <a:fillRef idx="3">
            <a:schemeClr val="accent2"/>
          </a:fillRef>
          <a:effectRef idx="3">
            <a:schemeClr val="accent2"/>
          </a:effectRef>
          <a:fontRef idx="minor">
            <a:schemeClr val="lt1"/>
          </a:fontRef>
        </p:style>
        <p:txBody>
          <a:bodyPr rtlCol="0" anchor="ctr"/>
          <a:lstStyle/>
          <a:p>
            <a:pPr algn="just">
              <a:lnSpc>
                <a:spcPct val="115000"/>
              </a:lnSpc>
              <a:spcAft>
                <a:spcPts val="800"/>
              </a:spcAft>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5. Generating Reports</a:t>
            </a:r>
          </a:p>
          <a:p>
            <a:pPr algn="just">
              <a:lnSpc>
                <a:spcPct val="115000"/>
              </a:lnSpc>
              <a:spcAft>
                <a:spcPts val="800"/>
              </a:spcAft>
            </a:pPr>
            <a:endParaRPr lang="en-IN"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just">
              <a:lnSpc>
                <a:spcPct val="115000"/>
              </a:lnSpc>
              <a:spcAft>
                <a:spcPts val="800"/>
              </a:spcAf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Details of applicants with short-term loan tenure and closure dates greater than Dec 1, 2016, are extracted. Reports are generated in the standard format with a maximum of 8 lines per page, ensuring organized and clear presentation of data.</a:t>
            </a:r>
          </a:p>
        </p:txBody>
      </p:sp>
    </p:spTree>
    <p:extLst>
      <p:ext uri="{BB962C8B-B14F-4D97-AF65-F5344CB8AC3E}">
        <p14:creationId xmlns:p14="http://schemas.microsoft.com/office/powerpoint/2010/main" val="354786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16A56-57E3-D08E-C764-99B35D312B5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CBE1266-000F-F50A-B893-4215409A1A1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19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B6CB342-BA44-47E8-B47B-8DD62BC7659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5604225A-572D-23F0-5FBF-8594E6B1264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05 VSAM CLUSTER</a:t>
            </a:r>
          </a:p>
        </p:txBody>
      </p:sp>
      <p:pic>
        <p:nvPicPr>
          <p:cNvPr id="11" name="Picture 10" descr="A screenshot of a computer&#10;&#10;AI-generated content may be incorrect.">
            <a:extLst>
              <a:ext uri="{FF2B5EF4-FFF2-40B4-BE49-F238E27FC236}">
                <a16:creationId xmlns:a16="http://schemas.microsoft.com/office/drawing/2014/main" id="{2668D206-CC2D-0D75-9BCC-9C6CC9E3D1EF}"/>
              </a:ext>
            </a:extLst>
          </p:cNvPr>
          <p:cNvPicPr>
            <a:picLocks noChangeAspect="1"/>
          </p:cNvPicPr>
          <p:nvPr/>
        </p:nvPicPr>
        <p:blipFill>
          <a:blip r:embed="rId3"/>
          <a:stretch>
            <a:fillRect/>
          </a:stretch>
        </p:blipFill>
        <p:spPr>
          <a:xfrm>
            <a:off x="1758215" y="1145406"/>
            <a:ext cx="8675570" cy="4880008"/>
          </a:xfrm>
          <a:prstGeom prst="rect">
            <a:avLst/>
          </a:prstGeom>
        </p:spPr>
      </p:pic>
    </p:spTree>
    <p:extLst>
      <p:ext uri="{BB962C8B-B14F-4D97-AF65-F5344CB8AC3E}">
        <p14:creationId xmlns:p14="http://schemas.microsoft.com/office/powerpoint/2010/main" val="190297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36B0B9B2-8068-6DE9-1D39-C7B949503AE7}"/>
              </a:ext>
            </a:extLst>
          </p:cNvPr>
          <p:cNvSpPr/>
          <p:nvPr/>
        </p:nvSpPr>
        <p:spPr>
          <a:xfrm>
            <a:off x="1178560" y="1831340"/>
            <a:ext cx="2987040" cy="2786380"/>
          </a:xfrm>
          <a:prstGeom prst="ellipse">
            <a:avLst/>
          </a:prstGeom>
          <a:ln>
            <a:solidFill>
              <a:schemeClr val="bg1">
                <a:lumMod val="8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0" name="Picture 19" descr="A car with a loan application&#10;&#10;AI-generated content may be incorrect.">
            <a:extLst>
              <a:ext uri="{FF2B5EF4-FFF2-40B4-BE49-F238E27FC236}">
                <a16:creationId xmlns:a16="http://schemas.microsoft.com/office/drawing/2014/main" id="{89014EA1-5271-F9C0-51D5-B72A6A180943}"/>
              </a:ext>
            </a:extLst>
          </p:cNvPr>
          <p:cNvPicPr>
            <a:picLocks noChangeAspect="1"/>
          </p:cNvPicPr>
          <p:nvPr/>
        </p:nvPicPr>
        <p:blipFill>
          <a:blip r:embed="rId3"/>
          <a:stretch>
            <a:fillRect/>
          </a:stretch>
        </p:blipFill>
        <p:spPr>
          <a:xfrm>
            <a:off x="1663700" y="2202180"/>
            <a:ext cx="2016760" cy="2016760"/>
          </a:xfrm>
          <a:prstGeom prst="rect">
            <a:avLst/>
          </a:prstGeom>
        </p:spPr>
      </p:pic>
      <p:sp>
        <p:nvSpPr>
          <p:cNvPr id="21" name="Oval 20">
            <a:extLst>
              <a:ext uri="{FF2B5EF4-FFF2-40B4-BE49-F238E27FC236}">
                <a16:creationId xmlns:a16="http://schemas.microsoft.com/office/drawing/2014/main" id="{4BB9196C-6419-C9B8-204D-E89A56C1FCEC}"/>
              </a:ext>
            </a:extLst>
          </p:cNvPr>
          <p:cNvSpPr/>
          <p:nvPr/>
        </p:nvSpPr>
        <p:spPr>
          <a:xfrm>
            <a:off x="599440" y="1311910"/>
            <a:ext cx="4135120" cy="3825240"/>
          </a:xfrm>
          <a:prstGeom prst="ellipse">
            <a:avLst/>
          </a:prstGeom>
          <a:solidFill>
            <a:srgbClr val="FFFFFF">
              <a:alpha val="20000"/>
            </a:srgbClr>
          </a:solidFill>
          <a:ln>
            <a:noFill/>
          </a:ln>
          <a:effectLst>
            <a:outerShdw blurRad="107950" dist="12700" dir="5400000" algn="ctr">
              <a:srgbClr val="000000"/>
            </a:outerShdw>
            <a:reflection blurRad="6350" stA="50000" endA="300" endPos="55500" dist="1016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pic>
        <p:nvPicPr>
          <p:cNvPr id="23" name="Picture 22" descr="A collection of colorful shapes&#10;&#10;AI-generated content may be incorrect.">
            <a:extLst>
              <a:ext uri="{FF2B5EF4-FFF2-40B4-BE49-F238E27FC236}">
                <a16:creationId xmlns:a16="http://schemas.microsoft.com/office/drawing/2014/main" id="{783D1F63-62AA-5BE3-9290-1EAB60DBE9B6}"/>
              </a:ext>
            </a:extLst>
          </p:cNvPr>
          <p:cNvPicPr>
            <a:picLocks noChangeAspect="1"/>
          </p:cNvPicPr>
          <p:nvPr/>
        </p:nvPicPr>
        <p:blipFill>
          <a:blip r:embed="rId4"/>
          <a:srcRect l="64147" t="4185" r="25334" b="84574"/>
          <a:stretch/>
        </p:blipFill>
        <p:spPr>
          <a:xfrm>
            <a:off x="6014720" y="2282190"/>
            <a:ext cx="721360" cy="770890"/>
          </a:xfrm>
          <a:prstGeom prst="rect">
            <a:avLst/>
          </a:prstGeom>
        </p:spPr>
      </p:pic>
      <p:pic>
        <p:nvPicPr>
          <p:cNvPr id="24" name="Picture 23" descr="A collection of colorful shapes&#10;&#10;AI-generated content may be incorrect.">
            <a:extLst>
              <a:ext uri="{FF2B5EF4-FFF2-40B4-BE49-F238E27FC236}">
                <a16:creationId xmlns:a16="http://schemas.microsoft.com/office/drawing/2014/main" id="{8C3126AC-FBE2-0847-3894-F38071C6E5BB}"/>
              </a:ext>
            </a:extLst>
          </p:cNvPr>
          <p:cNvPicPr>
            <a:picLocks noChangeAspect="1"/>
          </p:cNvPicPr>
          <p:nvPr/>
        </p:nvPicPr>
        <p:blipFill>
          <a:blip r:embed="rId4"/>
          <a:srcRect l="64147" t="4185" r="25334" b="84574"/>
          <a:stretch/>
        </p:blipFill>
        <p:spPr>
          <a:xfrm>
            <a:off x="5537200" y="1209040"/>
            <a:ext cx="721360" cy="770890"/>
          </a:xfrm>
          <a:prstGeom prst="rect">
            <a:avLst/>
          </a:prstGeom>
        </p:spPr>
      </p:pic>
      <p:pic>
        <p:nvPicPr>
          <p:cNvPr id="25" name="Picture 24" descr="A collection of colorful shapes&#10;&#10;AI-generated content may be incorrect.">
            <a:extLst>
              <a:ext uri="{FF2B5EF4-FFF2-40B4-BE49-F238E27FC236}">
                <a16:creationId xmlns:a16="http://schemas.microsoft.com/office/drawing/2014/main" id="{1287EA38-8424-0D28-40A0-4B6CA0F1A903}"/>
              </a:ext>
            </a:extLst>
          </p:cNvPr>
          <p:cNvPicPr>
            <a:picLocks noChangeAspect="1"/>
          </p:cNvPicPr>
          <p:nvPr/>
        </p:nvPicPr>
        <p:blipFill>
          <a:blip r:embed="rId4"/>
          <a:srcRect l="64147" t="4185" r="25334" b="84574"/>
          <a:stretch/>
        </p:blipFill>
        <p:spPr>
          <a:xfrm>
            <a:off x="6014720" y="3520441"/>
            <a:ext cx="721360" cy="770890"/>
          </a:xfrm>
          <a:prstGeom prst="rect">
            <a:avLst/>
          </a:prstGeom>
        </p:spPr>
      </p:pic>
      <p:pic>
        <p:nvPicPr>
          <p:cNvPr id="26" name="Picture 25" descr="A collection of colorful shapes&#10;&#10;AI-generated content may be incorrect.">
            <a:extLst>
              <a:ext uri="{FF2B5EF4-FFF2-40B4-BE49-F238E27FC236}">
                <a16:creationId xmlns:a16="http://schemas.microsoft.com/office/drawing/2014/main" id="{3A7160D7-94AD-D0FA-5F4C-7C0B29F49A4F}"/>
              </a:ext>
            </a:extLst>
          </p:cNvPr>
          <p:cNvPicPr>
            <a:picLocks noChangeAspect="1"/>
          </p:cNvPicPr>
          <p:nvPr/>
        </p:nvPicPr>
        <p:blipFill>
          <a:blip r:embed="rId4"/>
          <a:srcRect l="64147" t="4185" r="25334" b="84574"/>
          <a:stretch/>
        </p:blipFill>
        <p:spPr>
          <a:xfrm>
            <a:off x="5527040" y="4718052"/>
            <a:ext cx="721360" cy="770890"/>
          </a:xfrm>
          <a:prstGeom prst="rect">
            <a:avLst/>
          </a:prstGeom>
        </p:spPr>
      </p:pic>
      <p:pic>
        <p:nvPicPr>
          <p:cNvPr id="28" name="Picture 27" descr="A collection of colorful shapes&#10;&#10;AI-generated content may be incorrect.">
            <a:extLst>
              <a:ext uri="{FF2B5EF4-FFF2-40B4-BE49-F238E27FC236}">
                <a16:creationId xmlns:a16="http://schemas.microsoft.com/office/drawing/2014/main" id="{E28CFF97-AE60-06AF-B7C2-090089348D7A}"/>
              </a:ext>
            </a:extLst>
          </p:cNvPr>
          <p:cNvPicPr>
            <a:picLocks noChangeAspect="1"/>
          </p:cNvPicPr>
          <p:nvPr/>
        </p:nvPicPr>
        <p:blipFill>
          <a:blip r:embed="rId4"/>
          <a:srcRect l="64147" t="38514" r="12667" b="58572"/>
          <a:stretch/>
        </p:blipFill>
        <p:spPr>
          <a:xfrm>
            <a:off x="6375400" y="1490346"/>
            <a:ext cx="2854960" cy="372109"/>
          </a:xfrm>
          <a:prstGeom prst="rect">
            <a:avLst/>
          </a:prstGeom>
        </p:spPr>
      </p:pic>
      <p:pic>
        <p:nvPicPr>
          <p:cNvPr id="29" name="Picture 28" descr="A collection of colorful shapes&#10;&#10;AI-generated content may be incorrect.">
            <a:extLst>
              <a:ext uri="{FF2B5EF4-FFF2-40B4-BE49-F238E27FC236}">
                <a16:creationId xmlns:a16="http://schemas.microsoft.com/office/drawing/2014/main" id="{0484054A-C55F-CA46-BB91-D7A283BF80C5}"/>
              </a:ext>
            </a:extLst>
          </p:cNvPr>
          <p:cNvPicPr>
            <a:picLocks noChangeAspect="1"/>
          </p:cNvPicPr>
          <p:nvPr/>
        </p:nvPicPr>
        <p:blipFill>
          <a:blip r:embed="rId4"/>
          <a:srcRect l="64147" t="38514" r="12667" b="58572"/>
          <a:stretch/>
        </p:blipFill>
        <p:spPr>
          <a:xfrm>
            <a:off x="6736080" y="2505393"/>
            <a:ext cx="3484880" cy="372109"/>
          </a:xfrm>
          <a:prstGeom prst="rect">
            <a:avLst/>
          </a:prstGeom>
        </p:spPr>
      </p:pic>
      <p:pic>
        <p:nvPicPr>
          <p:cNvPr id="30" name="Picture 29" descr="A collection of colorful shapes&#10;&#10;AI-generated content may be incorrect.">
            <a:extLst>
              <a:ext uri="{FF2B5EF4-FFF2-40B4-BE49-F238E27FC236}">
                <a16:creationId xmlns:a16="http://schemas.microsoft.com/office/drawing/2014/main" id="{58227559-CC94-5CAD-C1B4-77D8141E0E2A}"/>
              </a:ext>
            </a:extLst>
          </p:cNvPr>
          <p:cNvPicPr>
            <a:picLocks noChangeAspect="1"/>
          </p:cNvPicPr>
          <p:nvPr/>
        </p:nvPicPr>
        <p:blipFill>
          <a:blip r:embed="rId4"/>
          <a:srcRect l="64147" t="38514" r="12667" b="58572"/>
          <a:stretch/>
        </p:blipFill>
        <p:spPr>
          <a:xfrm>
            <a:off x="6736080" y="3719831"/>
            <a:ext cx="3484880" cy="372109"/>
          </a:xfrm>
          <a:prstGeom prst="rect">
            <a:avLst/>
          </a:prstGeom>
        </p:spPr>
      </p:pic>
      <p:pic>
        <p:nvPicPr>
          <p:cNvPr id="31" name="Picture 30" descr="A collection of colorful shapes&#10;&#10;AI-generated content may be incorrect.">
            <a:extLst>
              <a:ext uri="{FF2B5EF4-FFF2-40B4-BE49-F238E27FC236}">
                <a16:creationId xmlns:a16="http://schemas.microsoft.com/office/drawing/2014/main" id="{060110E2-5FD3-CDAD-DF89-A4C12EC14DD6}"/>
              </a:ext>
            </a:extLst>
          </p:cNvPr>
          <p:cNvPicPr>
            <a:picLocks noChangeAspect="1"/>
          </p:cNvPicPr>
          <p:nvPr/>
        </p:nvPicPr>
        <p:blipFill>
          <a:blip r:embed="rId4"/>
          <a:srcRect l="64147" t="38514" r="12667" b="58572"/>
          <a:stretch/>
        </p:blipFill>
        <p:spPr>
          <a:xfrm>
            <a:off x="6375400" y="4947605"/>
            <a:ext cx="2854960" cy="372109"/>
          </a:xfrm>
          <a:prstGeom prst="rect">
            <a:avLst/>
          </a:prstGeom>
        </p:spPr>
      </p:pic>
      <p:sp>
        <p:nvSpPr>
          <p:cNvPr id="32" name="TextBox 31">
            <a:extLst>
              <a:ext uri="{FF2B5EF4-FFF2-40B4-BE49-F238E27FC236}">
                <a16:creationId xmlns:a16="http://schemas.microsoft.com/office/drawing/2014/main" id="{1B5875A5-69C4-6247-35D4-5516813F220E}"/>
              </a:ext>
            </a:extLst>
          </p:cNvPr>
          <p:cNvSpPr txBox="1"/>
          <p:nvPr/>
        </p:nvSpPr>
        <p:spPr>
          <a:xfrm>
            <a:off x="6736080" y="125476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INTRODUCTION</a:t>
            </a:r>
          </a:p>
        </p:txBody>
      </p:sp>
      <p:sp>
        <p:nvSpPr>
          <p:cNvPr id="33" name="TextBox 32">
            <a:extLst>
              <a:ext uri="{FF2B5EF4-FFF2-40B4-BE49-F238E27FC236}">
                <a16:creationId xmlns:a16="http://schemas.microsoft.com/office/drawing/2014/main" id="{D7231830-FCEA-9249-404E-2D1FED50E5E7}"/>
              </a:ext>
            </a:extLst>
          </p:cNvPr>
          <p:cNvSpPr txBox="1"/>
          <p:nvPr/>
        </p:nvSpPr>
        <p:spPr>
          <a:xfrm>
            <a:off x="6826674" y="2257425"/>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REQUIREMENT ANALYSIS</a:t>
            </a:r>
          </a:p>
        </p:txBody>
      </p:sp>
      <p:sp>
        <p:nvSpPr>
          <p:cNvPr id="34" name="TextBox 33">
            <a:extLst>
              <a:ext uri="{FF2B5EF4-FFF2-40B4-BE49-F238E27FC236}">
                <a16:creationId xmlns:a16="http://schemas.microsoft.com/office/drawing/2014/main" id="{F3A08F88-2E1E-8E28-D37D-9CF29ADE5626}"/>
              </a:ext>
            </a:extLst>
          </p:cNvPr>
          <p:cNvSpPr txBox="1"/>
          <p:nvPr/>
        </p:nvSpPr>
        <p:spPr>
          <a:xfrm>
            <a:off x="7167456" y="3496152"/>
            <a:ext cx="314452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FLOW DIAGRAMS</a:t>
            </a:r>
          </a:p>
        </p:txBody>
      </p:sp>
      <p:sp>
        <p:nvSpPr>
          <p:cNvPr id="35" name="TextBox 34">
            <a:extLst>
              <a:ext uri="{FF2B5EF4-FFF2-40B4-BE49-F238E27FC236}">
                <a16:creationId xmlns:a16="http://schemas.microsoft.com/office/drawing/2014/main" id="{F8F6C48F-185A-A4A1-A7D5-4B1F5285ADD6}"/>
              </a:ext>
            </a:extLst>
          </p:cNvPr>
          <p:cNvSpPr txBox="1"/>
          <p:nvPr/>
        </p:nvSpPr>
        <p:spPr>
          <a:xfrm>
            <a:off x="7056120" y="4686301"/>
            <a:ext cx="2174240" cy="247968"/>
          </a:xfrm>
          <a:prstGeom prst="rect">
            <a:avLst/>
          </a:prstGeom>
          <a:no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PHASES</a:t>
            </a:r>
          </a:p>
          <a:p>
            <a:pPr algn="l">
              <a:lnSpc>
                <a:spcPct val="110000"/>
              </a:lnSpc>
              <a:spcBef>
                <a:spcPts val="600"/>
              </a:spcBef>
              <a:spcAft>
                <a:spcPts val="0"/>
              </a:spcAft>
            </a:pPr>
            <a:endParaRPr lang="en-IN" b="1"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A03EE1FF-7A71-B51A-8BF7-5EA7D83639D1}"/>
              </a:ext>
            </a:extLst>
          </p:cNvPr>
          <p:cNvSpPr txBox="1">
            <a:spLocks/>
          </p:cNvSpPr>
          <p:nvPr/>
        </p:nvSpPr>
        <p:spPr>
          <a:xfrm>
            <a:off x="1209039" y="301967"/>
            <a:ext cx="4328161"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4800" dirty="0">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308185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600"/>
                                        <p:tgtEl>
                                          <p:spTgt spid="21"/>
                                        </p:tgtEl>
                                      </p:cBhvr>
                                    </p:animEffect>
                                    <p:anim calcmode="lin" valueType="num">
                                      <p:cBhvr>
                                        <p:cTn id="8" dur="600" fill="hold"/>
                                        <p:tgtEl>
                                          <p:spTgt spid="21"/>
                                        </p:tgtEl>
                                        <p:attrNameLst>
                                          <p:attrName>ppt_x</p:attrName>
                                        </p:attrNameLst>
                                      </p:cBhvr>
                                      <p:tavLst>
                                        <p:tav tm="0">
                                          <p:val>
                                            <p:strVal val="#ppt_x"/>
                                          </p:val>
                                        </p:tav>
                                        <p:tav tm="100000">
                                          <p:val>
                                            <p:strVal val="#ppt_x"/>
                                          </p:val>
                                        </p:tav>
                                      </p:tavLst>
                                    </p:anim>
                                    <p:anim calcmode="lin" valueType="num">
                                      <p:cBhvr>
                                        <p:cTn id="9" dur="6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arn(inVertical)">
                                      <p:cBhvr>
                                        <p:cTn id="14" dur="500"/>
                                        <p:tgtEl>
                                          <p:spTgt spid="24"/>
                                        </p:tgtEl>
                                      </p:cBhvr>
                                    </p:animEffect>
                                  </p:childTnLst>
                                </p:cTn>
                              </p:par>
                              <p:par>
                                <p:cTn id="15" presetID="16" presetClass="entr" presetSubtype="21"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par>
                                <p:cTn id="18" presetID="16" presetClass="entr" presetSubtype="21"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arn(inVertical)">
                                      <p:cBhvr>
                                        <p:cTn id="20" dur="500"/>
                                        <p:tgtEl>
                                          <p:spTgt spid="26"/>
                                        </p:tgtEl>
                                      </p:cBhvr>
                                    </p:animEffect>
                                  </p:childTnLst>
                                </p:cTn>
                              </p:par>
                              <p:par>
                                <p:cTn id="21" presetID="16" presetClass="entr" presetSubtype="2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inVertical)">
                                      <p:cBhvr>
                                        <p:cTn id="28" dur="500"/>
                                        <p:tgtEl>
                                          <p:spTgt spid="32"/>
                                        </p:tgtEl>
                                      </p:cBhvr>
                                    </p:animEffect>
                                  </p:childTnLst>
                                </p:cTn>
                              </p:par>
                              <p:par>
                                <p:cTn id="29" presetID="16" presetClass="entr" presetSubtype="21"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arn(inVertical)">
                                      <p:cBhvr>
                                        <p:cTn id="31" dur="500"/>
                                        <p:tgtEl>
                                          <p:spTgt spid="2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barn(inVertical)">
                                      <p:cBhvr>
                                        <p:cTn id="34" dur="500"/>
                                        <p:tgtEl>
                                          <p:spTgt spid="33"/>
                                        </p:tgtEl>
                                      </p:cBhvr>
                                    </p:animEffect>
                                  </p:childTnLst>
                                </p:cTn>
                              </p:par>
                              <p:par>
                                <p:cTn id="35" presetID="16" presetClass="entr" presetSubtype="21"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par>
                                <p:cTn id="41" presetID="16" presetClass="entr" presetSubtype="2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inVertical)">
                                      <p:cBhvr>
                                        <p:cTn id="43" dur="500"/>
                                        <p:tgtEl>
                                          <p:spTgt spid="3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par>
                                <p:cTn id="47" presetID="16" presetClass="entr" presetSubtype="21"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barn(inVertical)">
                                      <p:cBhvr>
                                        <p:cTn id="4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2" grpId="0"/>
      <p:bldP spid="33" grpId="0"/>
      <p:bldP spid="34"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58A6-158E-6735-4A61-D5ABB309A24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0474545-F9D2-BCAE-84CA-5F5998004584}"/>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2427CD3-7EAD-4716-CD39-AC16554D87AB}"/>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black screen&#10;&#10;AI-generated content may be incorrect.">
            <a:extLst>
              <a:ext uri="{FF2B5EF4-FFF2-40B4-BE49-F238E27FC236}">
                <a16:creationId xmlns:a16="http://schemas.microsoft.com/office/drawing/2014/main" id="{E55E7667-711E-C38F-B41B-2DD7C5756742}"/>
              </a:ext>
            </a:extLst>
          </p:cNvPr>
          <p:cNvPicPr>
            <a:picLocks noChangeAspect="1"/>
          </p:cNvPicPr>
          <p:nvPr/>
        </p:nvPicPr>
        <p:blipFill>
          <a:blip r:embed="rId3"/>
          <a:stretch>
            <a:fillRect/>
          </a:stretch>
        </p:blipFill>
        <p:spPr>
          <a:xfrm>
            <a:off x="2085474" y="1102894"/>
            <a:ext cx="8270597" cy="4652211"/>
          </a:xfrm>
          <a:prstGeom prst="rect">
            <a:avLst/>
          </a:prstGeom>
        </p:spPr>
      </p:pic>
      <p:sp>
        <p:nvSpPr>
          <p:cNvPr id="6" name="Title 4">
            <a:extLst>
              <a:ext uri="{FF2B5EF4-FFF2-40B4-BE49-F238E27FC236}">
                <a16:creationId xmlns:a16="http://schemas.microsoft.com/office/drawing/2014/main" id="{F299FDCB-55BC-997C-C39D-E3379990DE6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HISTORY DATABASE - </a:t>
            </a:r>
            <a:r>
              <a:rPr lang="en-US" sz="2000" b="0" u="sng" dirty="0">
                <a:latin typeface="Times New Roman" panose="02020603050405020304" pitchFamily="18" charset="0"/>
                <a:cs typeface="Times New Roman" panose="02020603050405020304" pitchFamily="18" charset="0"/>
              </a:rPr>
              <a:t>(HISTORY)</a:t>
            </a:r>
          </a:p>
        </p:txBody>
      </p:sp>
    </p:spTree>
    <p:extLst>
      <p:ext uri="{BB962C8B-B14F-4D97-AF65-F5344CB8AC3E}">
        <p14:creationId xmlns:p14="http://schemas.microsoft.com/office/powerpoint/2010/main" val="334161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5966-F914-1E54-2FB2-D9C6D51699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9681CC-D7E4-7890-9479-602311C0AEA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0BDC389-8418-121B-4EAA-24AE98C1FA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92A01A7D-944D-8BCD-DD99-F4BD5E8E5E6A}"/>
              </a:ext>
            </a:extLst>
          </p:cNvPr>
          <p:cNvPicPr>
            <a:picLocks noChangeAspect="1"/>
          </p:cNvPicPr>
          <p:nvPr/>
        </p:nvPicPr>
        <p:blipFill>
          <a:blip r:embed="rId3"/>
          <a:stretch>
            <a:fillRect/>
          </a:stretch>
        </p:blipFill>
        <p:spPr>
          <a:xfrm>
            <a:off x="1932182" y="1076692"/>
            <a:ext cx="8327636" cy="4684295"/>
          </a:xfrm>
          <a:prstGeom prst="rect">
            <a:avLst/>
          </a:prstGeom>
        </p:spPr>
      </p:pic>
    </p:spTree>
    <p:extLst>
      <p:ext uri="{BB962C8B-B14F-4D97-AF65-F5344CB8AC3E}">
        <p14:creationId xmlns:p14="http://schemas.microsoft.com/office/powerpoint/2010/main" val="394011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6556F-9592-6BCF-766E-30AE3D0F299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0B2D658-A400-B6C7-056C-1165F918F29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65D54A2-6084-93B5-4A33-C3D1083FEC9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DF676228-A77C-ED57-4821-E54135DCE127}"/>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BRD 05 REPORT PS FILE</a:t>
            </a:r>
          </a:p>
        </p:txBody>
      </p:sp>
      <p:pic>
        <p:nvPicPr>
          <p:cNvPr id="5" name="Picture 4" descr="A screenshot of a computer&#10;&#10;AI-generated content may be incorrect.">
            <a:extLst>
              <a:ext uri="{FF2B5EF4-FFF2-40B4-BE49-F238E27FC236}">
                <a16:creationId xmlns:a16="http://schemas.microsoft.com/office/drawing/2014/main" id="{6B1FC74F-62E2-4931-4958-0A1859B3B323}"/>
              </a:ext>
            </a:extLst>
          </p:cNvPr>
          <p:cNvPicPr>
            <a:picLocks noChangeAspect="1"/>
          </p:cNvPicPr>
          <p:nvPr/>
        </p:nvPicPr>
        <p:blipFill>
          <a:blip r:embed="rId3"/>
          <a:stretch>
            <a:fillRect/>
          </a:stretch>
        </p:blipFill>
        <p:spPr>
          <a:xfrm>
            <a:off x="1804737" y="1015165"/>
            <a:ext cx="8582525" cy="4827670"/>
          </a:xfrm>
          <a:prstGeom prst="rect">
            <a:avLst/>
          </a:prstGeom>
        </p:spPr>
      </p:pic>
    </p:spTree>
    <p:extLst>
      <p:ext uri="{BB962C8B-B14F-4D97-AF65-F5344CB8AC3E}">
        <p14:creationId xmlns:p14="http://schemas.microsoft.com/office/powerpoint/2010/main" val="213185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A7024-1E02-37B7-25E0-63505D33398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444C74-A1A0-FBD4-56AD-6B9C4ED850E0}"/>
              </a:ext>
            </a:extLst>
          </p:cNvPr>
          <p:cNvSpPr>
            <a:spLocks noGrp="1"/>
          </p:cNvSpPr>
          <p:nvPr>
            <p:ph type="ctrTitle"/>
          </p:nvPr>
        </p:nvSpPr>
        <p:spPr>
          <a:xfrm>
            <a:off x="546233" y="3196838"/>
            <a:ext cx="4942573" cy="664797"/>
          </a:xfrm>
        </p:spPr>
        <p:txBody>
          <a:bodyPr/>
          <a:lstStyle/>
          <a:p>
            <a:r>
              <a:rPr lang="en-US" sz="4800" dirty="0">
                <a:latin typeface="Times New Roman" panose="02020603050405020304" pitchFamily="18" charset="0"/>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DF92891C-0024-F31B-B2B8-F58B5C5F93FB}"/>
              </a:ext>
            </a:extLst>
          </p:cNvPr>
          <p:cNvSpPr>
            <a:spLocks noGrp="1"/>
          </p:cNvSpPr>
          <p:nvPr>
            <p:ph type="sldNum" sz="quarter" idx="16"/>
          </p:nvPr>
        </p:nvSpPr>
        <p:spPr/>
        <p:txBody>
          <a:bodyPr/>
          <a:lstStyle/>
          <a:p>
            <a:fld id="{38826FC0-333C-E549-9FA3-0EE43DF298A3}" type="slidenum">
              <a:rPr lang="en-US" smtClean="0"/>
              <a:pPr/>
              <a:t>23</a:t>
            </a:fld>
            <a:endParaRPr lang="en-US" dirty="0"/>
          </a:p>
        </p:txBody>
      </p:sp>
      <p:sp>
        <p:nvSpPr>
          <p:cNvPr id="3" name="Footer Placeholder 2">
            <a:extLst>
              <a:ext uri="{FF2B5EF4-FFF2-40B4-BE49-F238E27FC236}">
                <a16:creationId xmlns:a16="http://schemas.microsoft.com/office/drawing/2014/main" id="{68A4A4A5-69A4-F456-6845-50BB0F51C473}"/>
              </a:ext>
            </a:extLst>
          </p:cNvPr>
          <p:cNvSpPr>
            <a:spLocks noGrp="1"/>
          </p:cNvSpPr>
          <p:nvPr>
            <p:ph type="ftr" sz="quarter" idx="15"/>
          </p:nvPr>
        </p:nvSpPr>
        <p:spPr/>
        <p:txBody>
          <a:bodyPr/>
          <a:lstStyle/>
          <a:p>
            <a:r>
              <a:rPr lang="en-US"/>
              <a:t>© 2025–2027 Cognizant | Private</a:t>
            </a:r>
            <a:endParaRPr lang="en-US" dirty="0"/>
          </a:p>
        </p:txBody>
      </p:sp>
    </p:spTree>
    <p:extLst>
      <p:ext uri="{BB962C8B-B14F-4D97-AF65-F5344CB8AC3E}">
        <p14:creationId xmlns:p14="http://schemas.microsoft.com/office/powerpoint/2010/main" val="201947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B2076-D86B-4F7D-5B36-94531ACA630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6A203-7C57-97E0-266C-731CE304116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3FFE7BA-274A-EEC8-54DB-773CB9D0E350}"/>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9330A479-A120-07BA-57FD-0E83FF38B065}"/>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PS FILE</a:t>
            </a:r>
          </a:p>
        </p:txBody>
      </p:sp>
      <p:pic>
        <p:nvPicPr>
          <p:cNvPr id="3" name="Picture 2" descr="A screenshot of a computer&#10;&#10;AI-generated content may be incorrect.">
            <a:extLst>
              <a:ext uri="{FF2B5EF4-FFF2-40B4-BE49-F238E27FC236}">
                <a16:creationId xmlns:a16="http://schemas.microsoft.com/office/drawing/2014/main" id="{8CED797B-234C-EC3D-66E9-157892B9D8A0}"/>
              </a:ext>
            </a:extLst>
          </p:cNvPr>
          <p:cNvPicPr>
            <a:picLocks noChangeAspect="1"/>
          </p:cNvPicPr>
          <p:nvPr/>
        </p:nvPicPr>
        <p:blipFill>
          <a:blip r:embed="rId3"/>
          <a:stretch>
            <a:fillRect/>
          </a:stretch>
        </p:blipFill>
        <p:spPr>
          <a:xfrm>
            <a:off x="1784350" y="1111250"/>
            <a:ext cx="8623300" cy="4850606"/>
          </a:xfrm>
          <a:prstGeom prst="rect">
            <a:avLst/>
          </a:prstGeom>
        </p:spPr>
      </p:pic>
    </p:spTree>
    <p:extLst>
      <p:ext uri="{BB962C8B-B14F-4D97-AF65-F5344CB8AC3E}">
        <p14:creationId xmlns:p14="http://schemas.microsoft.com/office/powerpoint/2010/main" val="3442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F01BF-1041-3712-2A21-BD0E74A583F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F4361C8-8835-FA84-12AA-03BD44A5C422}"/>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9CF3F00-2E9F-722C-4076-2679ECF58E2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C409F9C2-55C2-4F63-3EF1-D9A76F43B132}"/>
              </a:ext>
            </a:extLst>
          </p:cNvPr>
          <p:cNvPicPr>
            <a:picLocks noChangeAspect="1"/>
          </p:cNvPicPr>
          <p:nvPr/>
        </p:nvPicPr>
        <p:blipFill>
          <a:blip r:embed="rId3"/>
          <a:stretch>
            <a:fillRect/>
          </a:stretch>
        </p:blipFill>
        <p:spPr>
          <a:xfrm>
            <a:off x="1829495" y="1181882"/>
            <a:ext cx="8533010" cy="4799818"/>
          </a:xfrm>
          <a:prstGeom prst="rect">
            <a:avLst/>
          </a:prstGeom>
        </p:spPr>
      </p:pic>
    </p:spTree>
    <p:extLst>
      <p:ext uri="{BB962C8B-B14F-4D97-AF65-F5344CB8AC3E}">
        <p14:creationId xmlns:p14="http://schemas.microsoft.com/office/powerpoint/2010/main" val="241410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14788-CF1A-CB17-1C94-B7E2A8A044F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2D96619-10BB-FEE3-B5FE-045A8A02243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941418A-AFED-1F37-287B-277E81062CE8}"/>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2A52394A-6C17-BEDF-E503-F73A34B9083A}"/>
              </a:ext>
            </a:extLst>
          </p:cNvPr>
          <p:cNvPicPr>
            <a:picLocks noChangeAspect="1"/>
          </p:cNvPicPr>
          <p:nvPr/>
        </p:nvPicPr>
        <p:blipFill>
          <a:blip r:embed="rId3"/>
          <a:stretch>
            <a:fillRect/>
          </a:stretch>
        </p:blipFill>
        <p:spPr>
          <a:xfrm>
            <a:off x="1580444" y="966764"/>
            <a:ext cx="9031111" cy="5080000"/>
          </a:xfrm>
          <a:prstGeom prst="rect">
            <a:avLst/>
          </a:prstGeom>
        </p:spPr>
      </p:pic>
    </p:spTree>
    <p:extLst>
      <p:ext uri="{BB962C8B-B14F-4D97-AF65-F5344CB8AC3E}">
        <p14:creationId xmlns:p14="http://schemas.microsoft.com/office/powerpoint/2010/main" val="228712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FB238-A3D4-5FE6-8F32-B52E01E1492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BE23CAC-5F8A-A9FC-4903-65A8B09C3409}"/>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27</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97BBFF-0CCF-9DB1-07A3-F7C8872B24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C1166B4F-F0C6-B6DB-99B8-7D49DF6E2038}"/>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APPLICATION DATABASE - </a:t>
            </a:r>
            <a:r>
              <a:rPr lang="en-US" sz="2000" b="0" u="sng" dirty="0">
                <a:latin typeface="Times New Roman" panose="02020603050405020304" pitchFamily="18" charset="0"/>
                <a:cs typeface="Times New Roman" panose="02020603050405020304" pitchFamily="18" charset="0"/>
              </a:rPr>
              <a:t>(APPLC)</a:t>
            </a:r>
          </a:p>
        </p:txBody>
      </p:sp>
      <p:pic>
        <p:nvPicPr>
          <p:cNvPr id="3" name="Picture 2">
            <a:extLst>
              <a:ext uri="{FF2B5EF4-FFF2-40B4-BE49-F238E27FC236}">
                <a16:creationId xmlns:a16="http://schemas.microsoft.com/office/drawing/2014/main" id="{51A5F6BA-DBAC-3C61-078B-428DAAAEFF07}"/>
              </a:ext>
            </a:extLst>
          </p:cNvPr>
          <p:cNvPicPr>
            <a:picLocks noChangeAspect="1"/>
          </p:cNvPicPr>
          <p:nvPr/>
        </p:nvPicPr>
        <p:blipFill>
          <a:blip r:embed="rId3"/>
          <a:stretch>
            <a:fillRect/>
          </a:stretch>
        </p:blipFill>
        <p:spPr>
          <a:xfrm>
            <a:off x="2074778" y="1167063"/>
            <a:ext cx="8042443" cy="4523874"/>
          </a:xfrm>
          <a:prstGeom prst="rect">
            <a:avLst/>
          </a:prstGeom>
        </p:spPr>
      </p:pic>
    </p:spTree>
    <p:extLst>
      <p:ext uri="{BB962C8B-B14F-4D97-AF65-F5344CB8AC3E}">
        <p14:creationId xmlns:p14="http://schemas.microsoft.com/office/powerpoint/2010/main" val="224391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04CFF-BC77-C4DD-A734-DB7172B9B85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6B5627C-D679-3548-8A0A-A40CCA5312AC}"/>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28</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2B428B6-D087-7EC9-D090-5A2D7D497F7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descr="A computer screen shot of a computer screen&#10;&#10;AI-generated content may be incorrect.">
            <a:extLst>
              <a:ext uri="{FF2B5EF4-FFF2-40B4-BE49-F238E27FC236}">
                <a16:creationId xmlns:a16="http://schemas.microsoft.com/office/drawing/2014/main" id="{39FF5A6C-1A0C-965E-F8DD-DF3B68C0B098}"/>
              </a:ext>
            </a:extLst>
          </p:cNvPr>
          <p:cNvPicPr>
            <a:picLocks noChangeAspect="1"/>
          </p:cNvPicPr>
          <p:nvPr/>
        </p:nvPicPr>
        <p:blipFill>
          <a:blip r:embed="rId3"/>
          <a:stretch>
            <a:fillRect/>
          </a:stretch>
        </p:blipFill>
        <p:spPr>
          <a:xfrm>
            <a:off x="2022969" y="1137920"/>
            <a:ext cx="8146062" cy="4582160"/>
          </a:xfrm>
          <a:prstGeom prst="rect">
            <a:avLst/>
          </a:prstGeom>
        </p:spPr>
      </p:pic>
    </p:spTree>
    <p:extLst>
      <p:ext uri="{BB962C8B-B14F-4D97-AF65-F5344CB8AC3E}">
        <p14:creationId xmlns:p14="http://schemas.microsoft.com/office/powerpoint/2010/main" val="113885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DFC13-6ABA-6D26-B27A-D0DDE3AEF00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57A972-FD8C-972F-7CE4-91F32B7F8B87}"/>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29</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904C0AD-CF9A-51E8-2CB2-3E5442C74A3F}"/>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9DDE1BA7-9E15-3AE2-99F8-7C67D9C29CE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LOAN DATABASE - </a:t>
            </a:r>
            <a:r>
              <a:rPr lang="en-US" sz="2000" b="0" u="sng" dirty="0">
                <a:latin typeface="Times New Roman" panose="02020603050405020304" pitchFamily="18" charset="0"/>
                <a:cs typeface="Times New Roman" panose="02020603050405020304" pitchFamily="18" charset="0"/>
              </a:rPr>
              <a:t>(LOAN)</a:t>
            </a:r>
          </a:p>
        </p:txBody>
      </p:sp>
      <p:pic>
        <p:nvPicPr>
          <p:cNvPr id="5" name="Picture 4">
            <a:extLst>
              <a:ext uri="{FF2B5EF4-FFF2-40B4-BE49-F238E27FC236}">
                <a16:creationId xmlns:a16="http://schemas.microsoft.com/office/drawing/2014/main" id="{8EDBF641-FB78-17B9-A1AA-756CEAAC4E2D}"/>
              </a:ext>
            </a:extLst>
          </p:cNvPr>
          <p:cNvPicPr>
            <a:picLocks noChangeAspect="1"/>
          </p:cNvPicPr>
          <p:nvPr/>
        </p:nvPicPr>
        <p:blipFill>
          <a:blip r:embed="rId3"/>
          <a:stretch>
            <a:fillRect/>
          </a:stretch>
        </p:blipFill>
        <p:spPr>
          <a:xfrm>
            <a:off x="1889403" y="1062789"/>
            <a:ext cx="8413193" cy="4732421"/>
          </a:xfrm>
          <a:prstGeom prst="rect">
            <a:avLst/>
          </a:prstGeom>
        </p:spPr>
      </p:pic>
    </p:spTree>
    <p:extLst>
      <p:ext uri="{BB962C8B-B14F-4D97-AF65-F5344CB8AC3E}">
        <p14:creationId xmlns:p14="http://schemas.microsoft.com/office/powerpoint/2010/main" val="367081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8CEC4-C755-EB88-8E02-DA3FA9E742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8B9438-AF99-38F2-D1DB-BBE23204975C}"/>
              </a:ext>
            </a:extLst>
          </p:cNvPr>
          <p:cNvSpPr>
            <a:spLocks noGrp="1"/>
          </p:cNvSpPr>
          <p:nvPr>
            <p:ph type="ctrTitle"/>
          </p:nvPr>
        </p:nvSpPr>
        <p:spPr>
          <a:xfrm>
            <a:off x="274320" y="3221403"/>
            <a:ext cx="5090160" cy="664797"/>
          </a:xfrm>
        </p:spPr>
        <p:txBody>
          <a:bodyPr/>
          <a:lstStyle/>
          <a:p>
            <a:r>
              <a:rPr lang="en-US" sz="4800" dirty="0">
                <a:latin typeface="Times New Roman" panose="02020603050405020304" pitchFamily="18" charset="0"/>
                <a:cs typeface="Times New Roman" panose="02020603050405020304" pitchFamily="18" charset="0"/>
              </a:rPr>
              <a:t>INTRODUCTION</a:t>
            </a:r>
          </a:p>
        </p:txBody>
      </p:sp>
      <p:sp>
        <p:nvSpPr>
          <p:cNvPr id="2" name="Slide Number Placeholder 1">
            <a:extLst>
              <a:ext uri="{FF2B5EF4-FFF2-40B4-BE49-F238E27FC236}">
                <a16:creationId xmlns:a16="http://schemas.microsoft.com/office/drawing/2014/main" id="{CA1905A1-66BF-878D-674A-ED6FA7C618C9}"/>
              </a:ext>
            </a:extLst>
          </p:cNvPr>
          <p:cNvSpPr>
            <a:spLocks noGrp="1"/>
          </p:cNvSpPr>
          <p:nvPr>
            <p:ph type="sldNum" sz="quarter" idx="16"/>
          </p:nvPr>
        </p:nvSpPr>
        <p:spPr/>
        <p:txBody>
          <a:bodyPr/>
          <a:lstStyle/>
          <a:p>
            <a:fld id="{38826FC0-333C-E549-9FA3-0EE43DF298A3}" type="slidenum">
              <a:rPr lang="en-US" smtClean="0"/>
              <a:pPr/>
              <a:t>3</a:t>
            </a:fld>
            <a:endParaRPr lang="en-US" dirty="0"/>
          </a:p>
        </p:txBody>
      </p:sp>
      <p:sp>
        <p:nvSpPr>
          <p:cNvPr id="3" name="Footer Placeholder 2">
            <a:extLst>
              <a:ext uri="{FF2B5EF4-FFF2-40B4-BE49-F238E27FC236}">
                <a16:creationId xmlns:a16="http://schemas.microsoft.com/office/drawing/2014/main" id="{174986EF-D6D0-31F8-A7A1-5363662D6B3B}"/>
              </a:ext>
            </a:extLst>
          </p:cNvPr>
          <p:cNvSpPr>
            <a:spLocks noGrp="1"/>
          </p:cNvSpPr>
          <p:nvPr>
            <p:ph type="ftr" sz="quarter" idx="15"/>
          </p:nvPr>
        </p:nvSpPr>
        <p:spPr/>
        <p:txBody>
          <a:bodyPr/>
          <a:lstStyle/>
          <a:p>
            <a:r>
              <a:rPr lang="en-US"/>
              <a:t>© 2025–2027 Cognizant | Private</a:t>
            </a:r>
            <a:endParaRPr lang="en-US" dirty="0"/>
          </a:p>
        </p:txBody>
      </p:sp>
      <p:sp>
        <p:nvSpPr>
          <p:cNvPr id="6" name="Text Placeholder 5">
            <a:extLst>
              <a:ext uri="{FF2B5EF4-FFF2-40B4-BE49-F238E27FC236}">
                <a16:creationId xmlns:a16="http://schemas.microsoft.com/office/drawing/2014/main" id="{78B2E0DA-E2AB-C2E7-721B-79BF0145C0D3}"/>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231707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0401E-6CFD-87BD-C36F-10A79A89523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5B9E06E-9A35-3BA5-EC05-A34B4919341D}"/>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30</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6506925-E823-EBDB-C962-77F944DB97F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7F034BB8-E610-1D05-89B0-23A246CE8BA7}"/>
              </a:ext>
            </a:extLst>
          </p:cNvPr>
          <p:cNvPicPr>
            <a:picLocks noChangeAspect="1"/>
          </p:cNvPicPr>
          <p:nvPr/>
        </p:nvPicPr>
        <p:blipFill>
          <a:blip r:embed="rId3"/>
          <a:stretch>
            <a:fillRect/>
          </a:stretch>
        </p:blipFill>
        <p:spPr>
          <a:xfrm>
            <a:off x="1761066" y="990600"/>
            <a:ext cx="8669867" cy="4876800"/>
          </a:xfrm>
          <a:prstGeom prst="rect">
            <a:avLst/>
          </a:prstGeom>
        </p:spPr>
      </p:pic>
    </p:spTree>
    <p:extLst>
      <p:ext uri="{BB962C8B-B14F-4D97-AF65-F5344CB8AC3E}">
        <p14:creationId xmlns:p14="http://schemas.microsoft.com/office/powerpoint/2010/main" val="116351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5C19-F6F0-B2F9-AC57-95DFF22BED7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416AD0-A215-D86C-B77E-9EB0604ADF8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31</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B8F162C-DDE9-DD2E-8D8E-DBBDE65E6C45}"/>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6" name="Picture 5" descr="A screenshot of a computer&#10;&#10;AI-generated content may be incorrect.">
            <a:extLst>
              <a:ext uri="{FF2B5EF4-FFF2-40B4-BE49-F238E27FC236}">
                <a16:creationId xmlns:a16="http://schemas.microsoft.com/office/drawing/2014/main" id="{FF38945F-B2CC-029C-3E44-5F7A16935E3F}"/>
              </a:ext>
            </a:extLst>
          </p:cNvPr>
          <p:cNvPicPr>
            <a:picLocks noChangeAspect="1"/>
          </p:cNvPicPr>
          <p:nvPr/>
        </p:nvPicPr>
        <p:blipFill>
          <a:blip r:embed="rId3"/>
          <a:stretch>
            <a:fillRect/>
          </a:stretch>
        </p:blipFill>
        <p:spPr>
          <a:xfrm>
            <a:off x="1806222" y="1270782"/>
            <a:ext cx="8579556" cy="4826000"/>
          </a:xfrm>
          <a:prstGeom prst="rect">
            <a:avLst/>
          </a:prstGeom>
        </p:spPr>
      </p:pic>
      <p:sp>
        <p:nvSpPr>
          <p:cNvPr id="8" name="Title 4">
            <a:extLst>
              <a:ext uri="{FF2B5EF4-FFF2-40B4-BE49-F238E27FC236}">
                <a16:creationId xmlns:a16="http://schemas.microsoft.com/office/drawing/2014/main" id="{1447D63A-B420-9ED0-3DA9-81F1396E7180}"/>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PS FILE</a:t>
            </a:r>
          </a:p>
        </p:txBody>
      </p:sp>
    </p:spTree>
    <p:extLst>
      <p:ext uri="{BB962C8B-B14F-4D97-AF65-F5344CB8AC3E}">
        <p14:creationId xmlns:p14="http://schemas.microsoft.com/office/powerpoint/2010/main" val="320567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FACFB-B3AE-708C-B05F-E0931107A2B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694D97A-FF67-8D71-B72B-07EDF7255D48}"/>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32</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C7A16D-7C42-B83F-7625-051DEC6EA25C}"/>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5838FA90-0418-60CE-4012-1A32CE3206F2}"/>
              </a:ext>
            </a:extLst>
          </p:cNvPr>
          <p:cNvPicPr>
            <a:picLocks noChangeAspect="1"/>
          </p:cNvPicPr>
          <p:nvPr/>
        </p:nvPicPr>
        <p:blipFill>
          <a:blip r:embed="rId3"/>
          <a:stretch>
            <a:fillRect/>
          </a:stretch>
        </p:blipFill>
        <p:spPr>
          <a:xfrm>
            <a:off x="1682044" y="1200932"/>
            <a:ext cx="8827911" cy="4965700"/>
          </a:xfrm>
          <a:prstGeom prst="rect">
            <a:avLst/>
          </a:prstGeom>
        </p:spPr>
      </p:pic>
    </p:spTree>
    <p:extLst>
      <p:ext uri="{BB962C8B-B14F-4D97-AF65-F5344CB8AC3E}">
        <p14:creationId xmlns:p14="http://schemas.microsoft.com/office/powerpoint/2010/main" val="213304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13020-F74B-9E53-59A5-B8C9B10AFCD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3E5E74-73FA-B7DC-B670-837D406D6813}"/>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33</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A71BD29-6E5A-0FE7-116D-38403C659C86}"/>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8" name="Title 4">
            <a:extLst>
              <a:ext uri="{FF2B5EF4-FFF2-40B4-BE49-F238E27FC236}">
                <a16:creationId xmlns:a16="http://schemas.microsoft.com/office/drawing/2014/main" id="{F5FF42B8-3548-B3F1-331C-763871653166}"/>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PAYMENT DATABASE - </a:t>
            </a:r>
            <a:r>
              <a:rPr lang="en-US" sz="2000" b="0" u="sng" dirty="0">
                <a:latin typeface="Times New Roman" panose="02020603050405020304" pitchFamily="18" charset="0"/>
                <a:cs typeface="Times New Roman" panose="02020603050405020304" pitchFamily="18" charset="0"/>
              </a:rPr>
              <a:t>(PAYMENT)</a:t>
            </a:r>
          </a:p>
        </p:txBody>
      </p:sp>
      <p:pic>
        <p:nvPicPr>
          <p:cNvPr id="3" name="Picture 2" descr="A screenshot of a computer&#10;&#10;AI-generated content may be incorrect.">
            <a:extLst>
              <a:ext uri="{FF2B5EF4-FFF2-40B4-BE49-F238E27FC236}">
                <a16:creationId xmlns:a16="http://schemas.microsoft.com/office/drawing/2014/main" id="{4F3324A8-84DD-9648-E7C9-DB62BEDA92EA}"/>
              </a:ext>
            </a:extLst>
          </p:cNvPr>
          <p:cNvPicPr>
            <a:picLocks noChangeAspect="1"/>
          </p:cNvPicPr>
          <p:nvPr/>
        </p:nvPicPr>
        <p:blipFill>
          <a:blip r:embed="rId3"/>
          <a:stretch>
            <a:fillRect/>
          </a:stretch>
        </p:blipFill>
        <p:spPr>
          <a:xfrm>
            <a:off x="1846625" y="1038726"/>
            <a:ext cx="8498750" cy="4780547"/>
          </a:xfrm>
          <a:prstGeom prst="rect">
            <a:avLst/>
          </a:prstGeom>
        </p:spPr>
      </p:pic>
    </p:spTree>
    <p:extLst>
      <p:ext uri="{BB962C8B-B14F-4D97-AF65-F5344CB8AC3E}">
        <p14:creationId xmlns:p14="http://schemas.microsoft.com/office/powerpoint/2010/main" val="81315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93E03-7786-BA36-D21B-B71796C86A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DA3E4C0-2B16-92A7-0A67-3C8BB1FA957A}"/>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34</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81D5F09-750C-49AB-C121-1D35856EF401}"/>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19C955C-B738-7D34-16C1-27DC9827468D}"/>
              </a:ext>
            </a:extLst>
          </p:cNvPr>
          <p:cNvPicPr>
            <a:picLocks noChangeAspect="1"/>
          </p:cNvPicPr>
          <p:nvPr/>
        </p:nvPicPr>
        <p:blipFill>
          <a:blip r:embed="rId3"/>
          <a:stretch>
            <a:fillRect/>
          </a:stretch>
        </p:blipFill>
        <p:spPr>
          <a:xfrm>
            <a:off x="1941094" y="882315"/>
            <a:ext cx="8309811" cy="4674269"/>
          </a:xfrm>
          <a:prstGeom prst="rect">
            <a:avLst/>
          </a:prstGeom>
        </p:spPr>
      </p:pic>
    </p:spTree>
    <p:extLst>
      <p:ext uri="{BB962C8B-B14F-4D97-AF65-F5344CB8AC3E}">
        <p14:creationId xmlns:p14="http://schemas.microsoft.com/office/powerpoint/2010/main" val="4262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058A6-158E-6735-4A61-D5ABB309A24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0474545-F9D2-BCAE-84CA-5F5998004584}"/>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35</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2427CD3-7EAD-4716-CD39-AC16554D87AB}"/>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computer screen shot of a black screen&#10;&#10;AI-generated content may be incorrect.">
            <a:extLst>
              <a:ext uri="{FF2B5EF4-FFF2-40B4-BE49-F238E27FC236}">
                <a16:creationId xmlns:a16="http://schemas.microsoft.com/office/drawing/2014/main" id="{E55E7667-711E-C38F-B41B-2DD7C5756742}"/>
              </a:ext>
            </a:extLst>
          </p:cNvPr>
          <p:cNvPicPr>
            <a:picLocks noChangeAspect="1"/>
          </p:cNvPicPr>
          <p:nvPr/>
        </p:nvPicPr>
        <p:blipFill>
          <a:blip r:embed="rId3"/>
          <a:stretch>
            <a:fillRect/>
          </a:stretch>
        </p:blipFill>
        <p:spPr>
          <a:xfrm>
            <a:off x="2085474" y="1102894"/>
            <a:ext cx="8270597" cy="4652211"/>
          </a:xfrm>
          <a:prstGeom prst="rect">
            <a:avLst/>
          </a:prstGeom>
        </p:spPr>
      </p:pic>
      <p:sp>
        <p:nvSpPr>
          <p:cNvPr id="6" name="Title 4">
            <a:extLst>
              <a:ext uri="{FF2B5EF4-FFF2-40B4-BE49-F238E27FC236}">
                <a16:creationId xmlns:a16="http://schemas.microsoft.com/office/drawing/2014/main" id="{F299FDCB-55BC-997C-C39D-E3379990DE6C}"/>
              </a:ext>
            </a:extLst>
          </p:cNvPr>
          <p:cNvSpPr txBox="1">
            <a:spLocks/>
          </p:cNvSpPr>
          <p:nvPr/>
        </p:nvSpPr>
        <p:spPr>
          <a:xfrm>
            <a:off x="1209038" y="301967"/>
            <a:ext cx="7373487"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000" u="sng" dirty="0">
                <a:latin typeface="Times New Roman" panose="02020603050405020304" pitchFamily="18" charset="0"/>
                <a:cs typeface="Times New Roman" panose="02020603050405020304" pitchFamily="18" charset="0"/>
              </a:rPr>
              <a:t>HISTORY DATABASE - </a:t>
            </a:r>
            <a:r>
              <a:rPr lang="en-US" sz="2000" b="0" u="sng" dirty="0">
                <a:latin typeface="Times New Roman" panose="02020603050405020304" pitchFamily="18" charset="0"/>
                <a:cs typeface="Times New Roman" panose="02020603050405020304" pitchFamily="18" charset="0"/>
              </a:rPr>
              <a:t>(HISTORY)</a:t>
            </a:r>
          </a:p>
        </p:txBody>
      </p:sp>
    </p:spTree>
    <p:extLst>
      <p:ext uri="{BB962C8B-B14F-4D97-AF65-F5344CB8AC3E}">
        <p14:creationId xmlns:p14="http://schemas.microsoft.com/office/powerpoint/2010/main" val="180440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5966-F914-1E54-2FB2-D9C6D51699F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9681CC-D7E4-7890-9479-602311C0AEAF}"/>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36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0BDC389-8418-121B-4EAA-24AE98C1FAF3}"/>
              </a:ext>
            </a:extLst>
          </p:cNvPr>
          <p:cNvSpPr>
            <a:spLocks noGrp="1"/>
          </p:cNvSpPr>
          <p:nvPr>
            <p:ph type="ftr" sz="quarter" idx="11"/>
          </p:nvPr>
        </p:nvSpPr>
        <p:spPr>
          <a:xfrm>
            <a:off x="1005839" y="6400800"/>
            <a:ext cx="1770311" cy="228600"/>
          </a:xfrm>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92A01A7D-944D-8BCD-DD99-F4BD5E8E5E6A}"/>
              </a:ext>
            </a:extLst>
          </p:cNvPr>
          <p:cNvPicPr>
            <a:picLocks noChangeAspect="1"/>
          </p:cNvPicPr>
          <p:nvPr/>
        </p:nvPicPr>
        <p:blipFill>
          <a:blip r:embed="rId3"/>
          <a:stretch>
            <a:fillRect/>
          </a:stretch>
        </p:blipFill>
        <p:spPr>
          <a:xfrm>
            <a:off x="1932182" y="1076692"/>
            <a:ext cx="8327636" cy="4684295"/>
          </a:xfrm>
          <a:prstGeom prst="rect">
            <a:avLst/>
          </a:prstGeom>
        </p:spPr>
      </p:pic>
    </p:spTree>
    <p:extLst>
      <p:ext uri="{BB962C8B-B14F-4D97-AF65-F5344CB8AC3E}">
        <p14:creationId xmlns:p14="http://schemas.microsoft.com/office/powerpoint/2010/main" val="299174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223722-560C-57F1-A65D-8E59364B05F8}"/>
              </a:ext>
            </a:extLst>
          </p:cNvPr>
          <p:cNvSpPr>
            <a:spLocks noGrp="1"/>
          </p:cNvSpPr>
          <p:nvPr>
            <p:ph type="ftr" sz="quarter" idx="11"/>
          </p:nvPr>
        </p:nvSpPr>
        <p:spPr>
          <a:xfrm>
            <a:off x="1005840" y="6400800"/>
            <a:ext cx="1371600" cy="228600"/>
          </a:xfrm>
        </p:spPr>
        <p:txBody>
          <a:bodyPr anchor="ctr">
            <a:normAutofit/>
          </a:bodyPr>
          <a:lstStyle/>
          <a:p>
            <a:pPr>
              <a:spcAft>
                <a:spcPts val="600"/>
              </a:spcAft>
            </a:pPr>
            <a:r>
              <a:rPr lang="en-US" dirty="0"/>
              <a:t>© 2025–2027 Cognizant | Private</a:t>
            </a:r>
          </a:p>
        </p:txBody>
      </p:sp>
      <p:sp>
        <p:nvSpPr>
          <p:cNvPr id="5" name="Slide Number Placeholder 4">
            <a:extLst>
              <a:ext uri="{FF2B5EF4-FFF2-40B4-BE49-F238E27FC236}">
                <a16:creationId xmlns:a16="http://schemas.microsoft.com/office/drawing/2014/main" id="{2FCE7892-BFB7-5192-45DE-BBFADD434326}"/>
              </a:ext>
            </a:extLst>
          </p:cNvPr>
          <p:cNvSpPr>
            <a:spLocks noGrp="1"/>
          </p:cNvSpPr>
          <p:nvPr>
            <p:ph type="sldNum" sz="quarter" idx="12"/>
          </p:nvPr>
        </p:nvSpPr>
        <p:spPr>
          <a:xfrm>
            <a:off x="457200" y="6400799"/>
            <a:ext cx="365760" cy="228600"/>
          </a:xfrm>
        </p:spPr>
        <p:txBody>
          <a:bodyPr anchor="ctr">
            <a:normAutofit/>
          </a:bodyPr>
          <a:lstStyle/>
          <a:p>
            <a:pPr>
              <a:spcAft>
                <a:spcPts val="600"/>
              </a:spcAft>
            </a:pPr>
            <a:fld id="{38826FC0-333C-E549-9FA3-0EE43DF298A3}" type="slidenum">
              <a:rPr lang="en-US" smtClean="0"/>
              <a:pPr>
                <a:spcAft>
                  <a:spcPts val="600"/>
                </a:spcAft>
              </a:pPr>
              <a:t>4</a:t>
            </a:fld>
            <a:endParaRPr lang="en-US" dirty="0"/>
          </a:p>
        </p:txBody>
      </p:sp>
      <p:pic>
        <p:nvPicPr>
          <p:cNvPr id="8" name="Picture Placeholder 7">
            <a:extLst>
              <a:ext uri="{FF2B5EF4-FFF2-40B4-BE49-F238E27FC236}">
                <a16:creationId xmlns:a16="http://schemas.microsoft.com/office/drawing/2014/main" id="{4565FAF2-43E7-5130-C46C-A345B8C19982}"/>
              </a:ext>
            </a:extLst>
          </p:cNvPr>
          <p:cNvPicPr>
            <a:picLocks noGrp="1" noChangeAspect="1"/>
          </p:cNvPicPr>
          <p:nvPr>
            <p:ph type="pic" sz="quarter" idx="22"/>
          </p:nvPr>
        </p:nvPicPr>
        <p:blipFill>
          <a:blip r:embed="rId2"/>
          <a:srcRect l="5419" r="5419"/>
          <a:stretch>
            <a:fillRect/>
          </a:stretch>
        </p:blipFill>
        <p:spPr>
          <a:xfrm>
            <a:off x="-12700" y="0"/>
            <a:ext cx="5707063" cy="6400800"/>
          </a:xfrm>
        </p:spPr>
      </p:pic>
      <p:sp>
        <p:nvSpPr>
          <p:cNvPr id="3" name="Content Placeholder 2">
            <a:extLst>
              <a:ext uri="{FF2B5EF4-FFF2-40B4-BE49-F238E27FC236}">
                <a16:creationId xmlns:a16="http://schemas.microsoft.com/office/drawing/2014/main" id="{2F8ED6DC-2E5E-FE91-B728-CE52A532C44F}"/>
              </a:ext>
            </a:extLst>
          </p:cNvPr>
          <p:cNvSpPr>
            <a:spLocks noGrp="1"/>
          </p:cNvSpPr>
          <p:nvPr>
            <p:ph type="title"/>
          </p:nvPr>
        </p:nvSpPr>
        <p:spPr>
          <a:xfrm>
            <a:off x="6249447" y="2494295"/>
            <a:ext cx="5627594" cy="1107996"/>
          </a:xfrm>
        </p:spPr>
        <p:txBody>
          <a:bodyPr wrap="square" anchor="t">
            <a:normAutofit fontScale="90000"/>
          </a:bodyPr>
          <a:lstStyle/>
          <a:p>
            <a:pPr algn="just">
              <a:lnSpc>
                <a:spcPct val="150000"/>
              </a:lnSpc>
              <a:spcAft>
                <a:spcPts val="800"/>
              </a:spcAft>
            </a:pPr>
            <a:r>
              <a:rPr lang="en-US" sz="2400" b="0" kern="100" dirty="0">
                <a:effectLst/>
                <a:latin typeface="Times New Roman" panose="02020603050405020304" pitchFamily="18" charset="0"/>
                <a:cs typeface="Times New Roman" panose="02020603050405020304" pitchFamily="18" charset="0"/>
              </a:rPr>
              <a:t>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a:t>
            </a:r>
            <a:endParaRPr lang="en-IN" sz="2400" b="0" kern="100" dirty="0">
              <a:effectLst/>
              <a:latin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647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anim calcmode="lin" valueType="num">
                                      <p:cBhvr>
                                        <p:cTn id="8" dur="700" fill="hold"/>
                                        <p:tgtEl>
                                          <p:spTgt spid="8"/>
                                        </p:tgtEl>
                                        <p:attrNameLst>
                                          <p:attrName>ppt_x</p:attrName>
                                        </p:attrNameLst>
                                      </p:cBhvr>
                                      <p:tavLst>
                                        <p:tav tm="0">
                                          <p:val>
                                            <p:strVal val="#ppt_x"/>
                                          </p:val>
                                        </p:tav>
                                        <p:tav tm="100000">
                                          <p:val>
                                            <p:strVal val="#ppt_x"/>
                                          </p:val>
                                        </p:tav>
                                      </p:tavLst>
                                    </p:anim>
                                    <p:anim calcmode="lin" valueType="num">
                                      <p:cBhvr>
                                        <p:cTn id="9" dur="7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E143-1E80-2960-ED18-B8FAD8C265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F557EF-47A9-8C73-713E-299598172376}"/>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REQUIREMENT ANALYSIS</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DA6C6D2C-D593-9721-57D5-CF8ADBA85D3A}"/>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CA42B038-8832-8920-C047-8720103343A3}"/>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4EBA647E-6C44-759F-F7FD-3954094E20E7}"/>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86140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B7ACC-2930-2A4D-077B-154BCD46B13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8F5E3AF-9AD3-B8BB-883E-0A924EF60696}"/>
              </a:ext>
            </a:extLst>
          </p:cNvPr>
          <p:cNvSpPr>
            <a:spLocks noGrp="1"/>
          </p:cNvSpPr>
          <p:nvPr>
            <p:ph type="sldNum" sz="quarter" idx="12"/>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6</a:t>
            </a:fld>
            <a:endParaRPr lang="en-US">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76A006D-982B-8E14-8C97-B04C0E2FF81F}"/>
              </a:ext>
            </a:extLst>
          </p:cNvPr>
          <p:cNvSpPr>
            <a:spLocks noGrp="1"/>
          </p:cNvSpPr>
          <p:nvPr>
            <p:ph type="ftr" sz="quarter" idx="11"/>
          </p:nvPr>
        </p:nvSpPr>
        <p:spPr>
          <a:xfrm>
            <a:off x="1005839" y="6400800"/>
            <a:ext cx="1770311" cy="228600"/>
          </a:xfrm>
        </p:spPr>
        <p:txBody>
          <a:bodyPr/>
          <a:lstStyle/>
          <a:p>
            <a:r>
              <a:rPr lang="en-US" dirty="0">
                <a:latin typeface="Times New Roman" panose="02020603050405020304" pitchFamily="18" charset="0"/>
                <a:cs typeface="Times New Roman" panose="02020603050405020304" pitchFamily="18" charset="0"/>
              </a:rPr>
              <a:t>© 2025–2027 Cognizant | Private</a:t>
            </a:r>
          </a:p>
        </p:txBody>
      </p:sp>
      <p:pic>
        <p:nvPicPr>
          <p:cNvPr id="3" name="Picture 2" descr="A screenshot of a computer&#10;&#10;AI-generated content may be incorrect.">
            <a:extLst>
              <a:ext uri="{FF2B5EF4-FFF2-40B4-BE49-F238E27FC236}">
                <a16:creationId xmlns:a16="http://schemas.microsoft.com/office/drawing/2014/main" id="{EBF8A3F3-A383-5E99-B14F-4FFC0ED5E99E}"/>
              </a:ext>
            </a:extLst>
          </p:cNvPr>
          <p:cNvPicPr>
            <a:picLocks noChangeAspect="1"/>
          </p:cNvPicPr>
          <p:nvPr/>
        </p:nvPicPr>
        <p:blipFill>
          <a:blip r:embed="rId3"/>
          <a:srcRect l="22083" t="19555" r="14083" b="37778"/>
          <a:stretch/>
        </p:blipFill>
        <p:spPr>
          <a:xfrm>
            <a:off x="-5081" y="0"/>
            <a:ext cx="12192001" cy="6858000"/>
          </a:xfrm>
          <a:prstGeom prst="rect">
            <a:avLst/>
          </a:prstGeom>
        </p:spPr>
      </p:pic>
      <p:sp>
        <p:nvSpPr>
          <p:cNvPr id="5" name="Footer Placeholder 3">
            <a:extLst>
              <a:ext uri="{FF2B5EF4-FFF2-40B4-BE49-F238E27FC236}">
                <a16:creationId xmlns:a16="http://schemas.microsoft.com/office/drawing/2014/main" id="{012339D6-0B31-C592-2E1F-A32657EE0E32}"/>
              </a:ext>
            </a:extLst>
          </p:cNvPr>
          <p:cNvSpPr txBox="1">
            <a:spLocks/>
          </p:cNvSpPr>
          <p:nvPr/>
        </p:nvSpPr>
        <p:spPr>
          <a:xfrm>
            <a:off x="1005840" y="6400800"/>
            <a:ext cx="137160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 2025–2027 Cognizant | Private</a:t>
            </a:r>
            <a:endParaRPr lang="en-US" dirty="0"/>
          </a:p>
        </p:txBody>
      </p:sp>
      <p:sp>
        <p:nvSpPr>
          <p:cNvPr id="8" name="Slide Number Placeholder 4">
            <a:extLst>
              <a:ext uri="{FF2B5EF4-FFF2-40B4-BE49-F238E27FC236}">
                <a16:creationId xmlns:a16="http://schemas.microsoft.com/office/drawing/2014/main" id="{E26575E1-EF13-B502-A22F-3E3AF8ADB70A}"/>
              </a:ext>
            </a:extLst>
          </p:cNvPr>
          <p:cNvSpPr txBox="1">
            <a:spLocks/>
          </p:cNvSpPr>
          <p:nvPr/>
        </p:nvSpPr>
        <p:spPr>
          <a:xfrm>
            <a:off x="607129" y="6400799"/>
            <a:ext cx="365760" cy="228600"/>
          </a:xfrm>
          <a:prstGeom prst="rect">
            <a:avLst/>
          </a:prstGeom>
        </p:spPr>
        <p:txBody>
          <a:bodyPr vert="horz" lIns="0" tIns="0" rIns="0" bIns="0" rtlCol="0" anchor="ctr">
            <a:normAutofit/>
          </a:bodyPr>
          <a:lstStyle>
            <a:defPPr>
              <a:defRPr lang="en-US"/>
            </a:defPPr>
            <a:lvl1pPr marL="0" algn="l" defTabSz="914400" rtl="0" eaLnBrk="1" latinLnBrk="0" hangingPunct="1">
              <a:defRPr sz="7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38826FC0-333C-E549-9FA3-0EE43DF298A3}" type="slidenum">
              <a:rPr lang="en-US" smtClean="0"/>
              <a:pPr>
                <a:spcAft>
                  <a:spcPts val="600"/>
                </a:spcAft>
              </a:pPr>
              <a:t>6</a:t>
            </a:fld>
            <a:endParaRPr lang="en-US" dirty="0"/>
          </a:p>
        </p:txBody>
      </p:sp>
      <p:pic>
        <p:nvPicPr>
          <p:cNvPr id="10" name="Picture 9" descr="A blue text on a black background&#10;&#10;AI-generated content may be incorrect.">
            <a:extLst>
              <a:ext uri="{FF2B5EF4-FFF2-40B4-BE49-F238E27FC236}">
                <a16:creationId xmlns:a16="http://schemas.microsoft.com/office/drawing/2014/main" id="{F6A94A02-1E0B-CCD1-1539-2448F243308D}"/>
              </a:ext>
            </a:extLst>
          </p:cNvPr>
          <p:cNvPicPr>
            <a:picLocks noChangeAspect="1"/>
          </p:cNvPicPr>
          <p:nvPr/>
        </p:nvPicPr>
        <p:blipFill>
          <a:blip r:embed="rId4"/>
          <a:stretch>
            <a:fillRect/>
          </a:stretch>
        </p:blipFill>
        <p:spPr>
          <a:xfrm>
            <a:off x="10688320" y="6413498"/>
            <a:ext cx="1076960" cy="193096"/>
          </a:xfrm>
          <a:prstGeom prst="rect">
            <a:avLst/>
          </a:prstGeom>
        </p:spPr>
      </p:pic>
      <p:pic>
        <p:nvPicPr>
          <p:cNvPr id="13" name="Picture 12" descr="A set of colorful banners&#10;&#10;AI-generated content may be incorrect.">
            <a:extLst>
              <a:ext uri="{FF2B5EF4-FFF2-40B4-BE49-F238E27FC236}">
                <a16:creationId xmlns:a16="http://schemas.microsoft.com/office/drawing/2014/main" id="{1EBA107C-FD8D-C3BA-D52F-3D2F600B5E1A}"/>
              </a:ext>
            </a:extLst>
          </p:cNvPr>
          <p:cNvPicPr>
            <a:picLocks noChangeAspect="1"/>
          </p:cNvPicPr>
          <p:nvPr/>
        </p:nvPicPr>
        <p:blipFill>
          <a:blip r:embed="rId5"/>
          <a:srcRect l="14000" t="5629" r="12963" b="68742"/>
          <a:stretch/>
        </p:blipFill>
        <p:spPr>
          <a:xfrm>
            <a:off x="3425078" y="4499841"/>
            <a:ext cx="5341838" cy="1874519"/>
          </a:xfrm>
          <a:prstGeom prst="rect">
            <a:avLst/>
          </a:prstGeom>
        </p:spPr>
      </p:pic>
      <p:sp>
        <p:nvSpPr>
          <p:cNvPr id="18" name="Oval 17">
            <a:extLst>
              <a:ext uri="{FF2B5EF4-FFF2-40B4-BE49-F238E27FC236}">
                <a16:creationId xmlns:a16="http://schemas.microsoft.com/office/drawing/2014/main" id="{2D53F4D7-E5AF-7ECD-3FE0-1D8F90915D4A}"/>
              </a:ext>
            </a:extLst>
          </p:cNvPr>
          <p:cNvSpPr/>
          <p:nvPr/>
        </p:nvSpPr>
        <p:spPr>
          <a:xfrm>
            <a:off x="5130064" y="2491739"/>
            <a:ext cx="1931866" cy="1874519"/>
          </a:xfrm>
          <a:prstGeom prst="ellipse">
            <a:avLst/>
          </a:prstGeom>
          <a:solidFill>
            <a:schemeClr val="accent6">
              <a:lumMod val="90000"/>
            </a:schemeClr>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SOFTWARE</a:t>
            </a:r>
          </a:p>
          <a:p>
            <a:pPr algn="ctr">
              <a:lnSpc>
                <a:spcPct val="150000"/>
              </a:lnSpc>
            </a:pPr>
            <a:r>
              <a:rPr lang="en-IN" sz="1100" b="1" dirty="0">
                <a:solidFill>
                  <a:schemeClr val="accent6">
                    <a:lumMod val="10000"/>
                  </a:schemeClr>
                </a:solidFill>
                <a:latin typeface="Times New Roman" panose="02020603050405020304" pitchFamily="18" charset="0"/>
                <a:cs typeface="Times New Roman" panose="02020603050405020304" pitchFamily="18" charset="0"/>
              </a:rPr>
              <a:t>REQUIREMENTS</a:t>
            </a:r>
          </a:p>
        </p:txBody>
      </p:sp>
      <p:pic>
        <p:nvPicPr>
          <p:cNvPr id="19" name="Picture 18" descr="A set of colorful banners&#10;&#10;AI-generated content may be incorrect.">
            <a:extLst>
              <a:ext uri="{FF2B5EF4-FFF2-40B4-BE49-F238E27FC236}">
                <a16:creationId xmlns:a16="http://schemas.microsoft.com/office/drawing/2014/main" id="{69DDAD40-948C-1FC3-825E-45D6F66C47F4}"/>
              </a:ext>
            </a:extLst>
          </p:cNvPr>
          <p:cNvPicPr>
            <a:picLocks noChangeAspect="1"/>
          </p:cNvPicPr>
          <p:nvPr/>
        </p:nvPicPr>
        <p:blipFill>
          <a:blip r:embed="rId5"/>
          <a:srcRect l="13259" t="34518" r="13704" b="38963"/>
          <a:stretch/>
        </p:blipFill>
        <p:spPr>
          <a:xfrm>
            <a:off x="7526561" y="2620295"/>
            <a:ext cx="4510602" cy="1637725"/>
          </a:xfrm>
          <a:prstGeom prst="rect">
            <a:avLst/>
          </a:prstGeom>
        </p:spPr>
      </p:pic>
      <p:sp>
        <p:nvSpPr>
          <p:cNvPr id="22" name="TextBox 21">
            <a:extLst>
              <a:ext uri="{FF2B5EF4-FFF2-40B4-BE49-F238E27FC236}">
                <a16:creationId xmlns:a16="http://schemas.microsoft.com/office/drawing/2014/main" id="{008BC1A6-8DEB-DD8D-0B20-F9A14BB63046}"/>
              </a:ext>
            </a:extLst>
          </p:cNvPr>
          <p:cNvSpPr txBox="1"/>
          <p:nvPr/>
        </p:nvSpPr>
        <p:spPr>
          <a:xfrm>
            <a:off x="5313680" y="1534160"/>
            <a:ext cx="1463040" cy="3352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dirty="0" err="1">
                <a:latin typeface="Times New Roman" panose="02020603050405020304" pitchFamily="18" charset="0"/>
                <a:cs typeface="Times New Roman" panose="02020603050405020304" pitchFamily="18" charset="0"/>
              </a:rPr>
              <a:t>Pcom</a:t>
            </a:r>
            <a:r>
              <a:rPr lang="en-IN" dirty="0">
                <a:latin typeface="Times New Roman" panose="02020603050405020304" pitchFamily="18" charset="0"/>
                <a:cs typeface="Times New Roman" panose="02020603050405020304" pitchFamily="18" charset="0"/>
              </a:rPr>
              <a:t> Emulator</a:t>
            </a:r>
          </a:p>
        </p:txBody>
      </p:sp>
      <p:pic>
        <p:nvPicPr>
          <p:cNvPr id="27" name="Picture 26" descr="A set of colorful banners&#10;&#10;AI-generated content may be incorrect.">
            <a:extLst>
              <a:ext uri="{FF2B5EF4-FFF2-40B4-BE49-F238E27FC236}">
                <a16:creationId xmlns:a16="http://schemas.microsoft.com/office/drawing/2014/main" id="{157A6CC2-7348-3666-F361-02AF78A374C3}"/>
              </a:ext>
            </a:extLst>
          </p:cNvPr>
          <p:cNvPicPr>
            <a:picLocks noChangeAspect="1"/>
          </p:cNvPicPr>
          <p:nvPr/>
        </p:nvPicPr>
        <p:blipFill>
          <a:blip r:embed="rId5"/>
          <a:srcRect l="14000" t="5629" r="12963" b="68742"/>
          <a:stretch/>
        </p:blipFill>
        <p:spPr>
          <a:xfrm>
            <a:off x="3425078" y="457197"/>
            <a:ext cx="5341838" cy="1874519"/>
          </a:xfrm>
          <a:prstGeom prst="rect">
            <a:avLst/>
          </a:prstGeom>
        </p:spPr>
      </p:pic>
      <p:sp>
        <p:nvSpPr>
          <p:cNvPr id="36" name="TextBox 35">
            <a:extLst>
              <a:ext uri="{FF2B5EF4-FFF2-40B4-BE49-F238E27FC236}">
                <a16:creationId xmlns:a16="http://schemas.microsoft.com/office/drawing/2014/main" id="{350B5EBF-BBC8-C4AF-BBF9-D8E8ABF8B1F9}"/>
              </a:ext>
            </a:extLst>
          </p:cNvPr>
          <p:cNvSpPr txBox="1"/>
          <p:nvPr/>
        </p:nvSpPr>
        <p:spPr>
          <a:xfrm>
            <a:off x="4824001" y="1029161"/>
            <a:ext cx="2875280" cy="792480"/>
          </a:xfrm>
          <a:prstGeom prst="rect">
            <a:avLst/>
          </a:prstGeom>
          <a:solidFill>
            <a:srgbClr val="FFFFFF"/>
          </a:solidFill>
        </p:spPr>
        <p:txBody>
          <a:bodyPr wrap="square" lIns="0" tIns="0" rIns="0" bIns="0" rtlCol="0">
            <a:noAutofit/>
          </a:bodyPr>
          <a:lstStyle/>
          <a:p>
            <a:pPr>
              <a:lnSpc>
                <a:spcPct val="110000"/>
              </a:lnSpc>
              <a:spcBef>
                <a:spcPts val="600"/>
              </a:spcBef>
            </a:pPr>
            <a:r>
              <a:rPr lang="en-IN" dirty="0"/>
              <a:t> </a:t>
            </a:r>
            <a:r>
              <a:rPr lang="en-US" sz="1800" b="1" i="0" dirty="0">
                <a:solidFill>
                  <a:srgbClr val="242424"/>
                </a:solidFill>
                <a:effectLst/>
                <a:latin typeface="Times New Roman" panose="02020603050405020304" pitchFamily="18" charset="0"/>
                <a:cs typeface="Times New Roman" panose="02020603050405020304" pitchFamily="18" charset="0"/>
              </a:rPr>
              <a:t>PCOMM Emulator</a:t>
            </a:r>
            <a:r>
              <a:rPr lang="en-US" sz="1800" b="0" i="0" dirty="0">
                <a:solidFill>
                  <a:srgbClr val="242424"/>
                </a:solidFill>
                <a:effectLst/>
                <a:latin typeface="Times New Roman" panose="02020603050405020304" pitchFamily="18" charset="0"/>
                <a:cs typeface="Times New Roman" panose="02020603050405020304" pitchFamily="18" charset="0"/>
              </a:rPr>
              <a:t> - to access the Mainframe environment.</a:t>
            </a:r>
          </a:p>
          <a:p>
            <a:pPr algn="l">
              <a:lnSpc>
                <a:spcPct val="110000"/>
              </a:lnSpc>
              <a:spcBef>
                <a:spcPts val="600"/>
              </a:spcBef>
              <a:spcAft>
                <a:spcPts val="0"/>
              </a:spcAft>
            </a:pPr>
            <a:endParaRPr lang="en-IN" dirty="0"/>
          </a:p>
        </p:txBody>
      </p:sp>
      <p:pic>
        <p:nvPicPr>
          <p:cNvPr id="37" name="Picture 36" descr="A set of colorful banners&#10;&#10;AI-generated content may be incorrect.">
            <a:extLst>
              <a:ext uri="{FF2B5EF4-FFF2-40B4-BE49-F238E27FC236}">
                <a16:creationId xmlns:a16="http://schemas.microsoft.com/office/drawing/2014/main" id="{A22B38D1-9C87-EC5B-06B8-813DE0EBFB0D}"/>
              </a:ext>
            </a:extLst>
          </p:cNvPr>
          <p:cNvPicPr>
            <a:picLocks noChangeAspect="1"/>
          </p:cNvPicPr>
          <p:nvPr/>
        </p:nvPicPr>
        <p:blipFill>
          <a:blip r:embed="rId5"/>
          <a:srcRect l="13259" t="34518" r="13704" b="38963"/>
          <a:stretch/>
        </p:blipFill>
        <p:spPr>
          <a:xfrm>
            <a:off x="189398" y="2666013"/>
            <a:ext cx="4510602" cy="1637725"/>
          </a:xfrm>
          <a:prstGeom prst="rect">
            <a:avLst/>
          </a:prstGeom>
        </p:spPr>
      </p:pic>
      <p:sp>
        <p:nvSpPr>
          <p:cNvPr id="38" name="TextBox 37">
            <a:extLst>
              <a:ext uri="{FF2B5EF4-FFF2-40B4-BE49-F238E27FC236}">
                <a16:creationId xmlns:a16="http://schemas.microsoft.com/office/drawing/2014/main" id="{7B181C6D-1693-57AF-2C64-54300F0EBE7F}"/>
              </a:ext>
            </a:extLst>
          </p:cNvPr>
          <p:cNvSpPr txBox="1"/>
          <p:nvPr/>
        </p:nvSpPr>
        <p:spPr>
          <a:xfrm>
            <a:off x="1381760" y="3088635"/>
            <a:ext cx="2306320" cy="640085"/>
          </a:xfrm>
          <a:prstGeom prst="rect">
            <a:avLst/>
          </a:prstGeom>
          <a:solidFill>
            <a:srgbClr val="FFFFFF"/>
          </a:solidFill>
        </p:spPr>
        <p:txBody>
          <a:bodyPr wrap="square" lIns="0" tIns="0" rIns="0" bIns="0" rtlCol="0">
            <a:noAutofit/>
          </a:bodyPr>
          <a:lstStyle/>
          <a:p>
            <a:pPr>
              <a:lnSpc>
                <a:spcPct val="110000"/>
              </a:lnSpc>
              <a:spcBef>
                <a:spcPts val="600"/>
              </a:spcBef>
            </a:pPr>
            <a:r>
              <a:rPr lang="en-US" b="1" dirty="0">
                <a:solidFill>
                  <a:srgbClr val="242424"/>
                </a:solidFill>
                <a:latin typeface="Times New Roman" panose="02020603050405020304" pitchFamily="18" charset="0"/>
                <a:cs typeface="Times New Roman" panose="02020603050405020304" pitchFamily="18" charset="0"/>
              </a:rPr>
              <a:t>DB2</a:t>
            </a:r>
            <a:r>
              <a:rPr lang="en-US" sz="1800" b="0" i="0" dirty="0">
                <a:solidFill>
                  <a:srgbClr val="242424"/>
                </a:solidFill>
                <a:effectLst/>
                <a:latin typeface="Times New Roman" panose="02020603050405020304" pitchFamily="18" charset="0"/>
                <a:cs typeface="Times New Roman" panose="02020603050405020304" pitchFamily="18" charset="0"/>
              </a:rPr>
              <a:t> - used for storing</a:t>
            </a:r>
          </a:p>
          <a:p>
            <a:pPr>
              <a:lnSpc>
                <a:spcPct val="110000"/>
              </a:lnSpc>
              <a:spcBef>
                <a:spcPts val="600"/>
              </a:spcBef>
            </a:pPr>
            <a:r>
              <a:rPr lang="en-US" sz="1800" b="0" i="0" dirty="0">
                <a:solidFill>
                  <a:srgbClr val="242424"/>
                </a:solidFill>
                <a:effectLst/>
                <a:latin typeface="Times New Roman" panose="02020603050405020304" pitchFamily="18" charset="0"/>
                <a:cs typeface="Times New Roman" panose="02020603050405020304" pitchFamily="18" charset="0"/>
              </a:rPr>
              <a:t>the data in format.</a:t>
            </a:r>
          </a:p>
          <a:p>
            <a:pPr algn="l">
              <a:lnSpc>
                <a:spcPct val="110000"/>
              </a:lnSpc>
              <a:spcBef>
                <a:spcPts val="600"/>
              </a:spcBef>
              <a:spcAft>
                <a:spcPts val="0"/>
              </a:spcAft>
            </a:pPr>
            <a:endParaRPr lang="en-IN" dirty="0"/>
          </a:p>
        </p:txBody>
      </p:sp>
      <p:sp>
        <p:nvSpPr>
          <p:cNvPr id="39" name="TextBox 38">
            <a:extLst>
              <a:ext uri="{FF2B5EF4-FFF2-40B4-BE49-F238E27FC236}">
                <a16:creationId xmlns:a16="http://schemas.microsoft.com/office/drawing/2014/main" id="{0C3801EE-1077-F894-763F-BAC24BD0D439}"/>
              </a:ext>
            </a:extLst>
          </p:cNvPr>
          <p:cNvSpPr txBox="1"/>
          <p:nvPr/>
        </p:nvSpPr>
        <p:spPr>
          <a:xfrm>
            <a:off x="4982744" y="5016498"/>
            <a:ext cx="2361930" cy="741680"/>
          </a:xfrm>
          <a:prstGeom prst="rect">
            <a:avLst/>
          </a:prstGeom>
          <a:solidFill>
            <a:srgbClr val="FFFFFF"/>
          </a:solidFill>
        </p:spPr>
        <p:txBody>
          <a:bodyPr wrap="square" lIns="0" tIns="0" rIns="0" bIns="0" rtlCol="0">
            <a:noAutofit/>
          </a:bodyPr>
          <a:lstStyle/>
          <a:p>
            <a:pPr>
              <a:lnSpc>
                <a:spcPct val="110000"/>
              </a:lnSpc>
              <a:spcBef>
                <a:spcPts val="600"/>
              </a:spcBef>
              <a:spcAft>
                <a:spcPts val="0"/>
              </a:spcAft>
            </a:pPr>
            <a:r>
              <a:rPr lang="en-IN" b="1" dirty="0">
                <a:latin typeface="Times" panose="02020603050405020304" pitchFamily="18" charset="0"/>
                <a:cs typeface="Times" panose="02020603050405020304" pitchFamily="18" charset="0"/>
              </a:rPr>
              <a:t>COBOL – </a:t>
            </a:r>
            <a:r>
              <a:rPr lang="en-IN" dirty="0">
                <a:latin typeface="Times" panose="02020603050405020304" pitchFamily="18" charset="0"/>
                <a:cs typeface="Times" panose="02020603050405020304" pitchFamily="18" charset="0"/>
              </a:rPr>
              <a:t>to access inputs and perform required computations.</a:t>
            </a:r>
            <a:r>
              <a:rPr lang="en-IN" b="1" dirty="0">
                <a:latin typeface="Times" panose="02020603050405020304" pitchFamily="18" charset="0"/>
                <a:cs typeface="Times" panose="02020603050405020304" pitchFamily="18" charset="0"/>
              </a:rPr>
              <a:t> </a:t>
            </a:r>
          </a:p>
        </p:txBody>
      </p:sp>
      <p:sp>
        <p:nvSpPr>
          <p:cNvPr id="40" name="TextBox 39">
            <a:extLst>
              <a:ext uri="{FF2B5EF4-FFF2-40B4-BE49-F238E27FC236}">
                <a16:creationId xmlns:a16="http://schemas.microsoft.com/office/drawing/2014/main" id="{82B36F9A-E5A2-E73D-DE9D-F5D2FE96B142}"/>
              </a:ext>
            </a:extLst>
          </p:cNvPr>
          <p:cNvSpPr txBox="1"/>
          <p:nvPr/>
        </p:nvSpPr>
        <p:spPr>
          <a:xfrm>
            <a:off x="8766916" y="3051262"/>
            <a:ext cx="2235200" cy="741680"/>
          </a:xfrm>
          <a:prstGeom prst="rect">
            <a:avLst/>
          </a:prstGeom>
          <a:solidFill>
            <a:srgbClr val="FFFFFF"/>
          </a:solidFill>
        </p:spPr>
        <p:txBody>
          <a:bodyPr wrap="square" lIns="0" tIns="0" rIns="0" bIns="0" rtlCol="0">
            <a:noAutofit/>
          </a:bodyPr>
          <a:lstStyle/>
          <a:p>
            <a:pPr algn="l">
              <a:lnSpc>
                <a:spcPct val="110000"/>
              </a:lnSpc>
              <a:spcBef>
                <a:spcPts val="600"/>
              </a:spcBef>
              <a:spcAft>
                <a:spcPts val="0"/>
              </a:spcAft>
            </a:pPr>
            <a:r>
              <a:rPr lang="en-IN" b="1" dirty="0">
                <a:latin typeface="Times New Roman" panose="02020603050405020304" pitchFamily="18" charset="0"/>
                <a:cs typeface="Times New Roman" panose="02020603050405020304" pitchFamily="18" charset="0"/>
              </a:rPr>
              <a:t>TSO, JCL – </a:t>
            </a:r>
            <a:r>
              <a:rPr lang="en-IN" dirty="0">
                <a:latin typeface="Times New Roman" panose="02020603050405020304" pitchFamily="18" charset="0"/>
                <a:cs typeface="Times New Roman" panose="02020603050405020304" pitchFamily="18" charset="0"/>
              </a:rPr>
              <a:t>to run and execute programs. </a:t>
            </a:r>
            <a:r>
              <a:rPr lang="en-IN" b="1" dirty="0">
                <a:latin typeface="Times New Roman" panose="02020603050405020304" pitchFamily="18" charset="0"/>
                <a:cs typeface="Times New Roman" panose="02020603050405020304" pitchFamily="18" charset="0"/>
              </a:rPr>
              <a:t> </a:t>
            </a:r>
          </a:p>
        </p:txBody>
      </p:sp>
      <p:sp>
        <p:nvSpPr>
          <p:cNvPr id="42" name="Freeform: Shape 41">
            <a:extLst>
              <a:ext uri="{FF2B5EF4-FFF2-40B4-BE49-F238E27FC236}">
                <a16:creationId xmlns:a16="http://schemas.microsoft.com/office/drawing/2014/main" id="{AE9F873B-1B6E-3DB1-D30B-67CE8718D522}"/>
              </a:ext>
            </a:extLst>
          </p:cNvPr>
          <p:cNvSpPr/>
          <p:nvPr/>
        </p:nvSpPr>
        <p:spPr>
          <a:xfrm>
            <a:off x="1757680" y="1280160"/>
            <a:ext cx="792480" cy="650240"/>
          </a:xfrm>
          <a:custGeom>
            <a:avLst/>
            <a:gdLst>
              <a:gd name="connsiteX0" fmla="*/ 0 w 792480"/>
              <a:gd name="connsiteY0" fmla="*/ 0 h 650240"/>
              <a:gd name="connsiteX1" fmla="*/ 436880 w 792480"/>
              <a:gd name="connsiteY1" fmla="*/ 203200 h 650240"/>
              <a:gd name="connsiteX2" fmla="*/ 670560 w 792480"/>
              <a:gd name="connsiteY2" fmla="*/ 375920 h 650240"/>
              <a:gd name="connsiteX3" fmla="*/ 731520 w 792480"/>
              <a:gd name="connsiteY3" fmla="*/ 467360 h 650240"/>
              <a:gd name="connsiteX4" fmla="*/ 680720 w 792480"/>
              <a:gd name="connsiteY4" fmla="*/ 508000 h 650240"/>
              <a:gd name="connsiteX5" fmla="*/ 650240 w 792480"/>
              <a:gd name="connsiteY5" fmla="*/ 538480 h 650240"/>
              <a:gd name="connsiteX6" fmla="*/ 497840 w 792480"/>
              <a:gd name="connsiteY6" fmla="*/ 619760 h 650240"/>
              <a:gd name="connsiteX7" fmla="*/ 203200 w 792480"/>
              <a:gd name="connsiteY7" fmla="*/ 457200 h 650240"/>
              <a:gd name="connsiteX8" fmla="*/ 132080 w 792480"/>
              <a:gd name="connsiteY8" fmla="*/ 386080 h 650240"/>
              <a:gd name="connsiteX9" fmla="*/ 121920 w 792480"/>
              <a:gd name="connsiteY9" fmla="*/ 355600 h 650240"/>
              <a:gd name="connsiteX10" fmla="*/ 274320 w 792480"/>
              <a:gd name="connsiteY10" fmla="*/ 264160 h 650240"/>
              <a:gd name="connsiteX11" fmla="*/ 670560 w 792480"/>
              <a:gd name="connsiteY11" fmla="*/ 508000 h 650240"/>
              <a:gd name="connsiteX12" fmla="*/ 792480 w 792480"/>
              <a:gd name="connsiteY12" fmla="*/ 650240 h 65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2480" h="650240">
                <a:moveTo>
                  <a:pt x="0" y="0"/>
                </a:moveTo>
                <a:cubicBezTo>
                  <a:pt x="180487" y="67683"/>
                  <a:pt x="165361" y="59129"/>
                  <a:pt x="436880" y="203200"/>
                </a:cubicBezTo>
                <a:cubicBezTo>
                  <a:pt x="505674" y="239703"/>
                  <a:pt x="614950" y="312896"/>
                  <a:pt x="670560" y="375920"/>
                </a:cubicBezTo>
                <a:cubicBezTo>
                  <a:pt x="694797" y="403388"/>
                  <a:pt x="711200" y="436880"/>
                  <a:pt x="731520" y="467360"/>
                </a:cubicBezTo>
                <a:cubicBezTo>
                  <a:pt x="714587" y="480907"/>
                  <a:pt x="697040" y="493720"/>
                  <a:pt x="680720" y="508000"/>
                </a:cubicBezTo>
                <a:cubicBezTo>
                  <a:pt x="669907" y="517462"/>
                  <a:pt x="662195" y="530510"/>
                  <a:pt x="650240" y="538480"/>
                </a:cubicBezTo>
                <a:cubicBezTo>
                  <a:pt x="613140" y="563213"/>
                  <a:pt x="541641" y="597859"/>
                  <a:pt x="497840" y="619760"/>
                </a:cubicBezTo>
                <a:cubicBezTo>
                  <a:pt x="371289" y="561352"/>
                  <a:pt x="323138" y="545850"/>
                  <a:pt x="203200" y="457200"/>
                </a:cubicBezTo>
                <a:cubicBezTo>
                  <a:pt x="176239" y="437272"/>
                  <a:pt x="155787" y="409787"/>
                  <a:pt x="132080" y="386080"/>
                </a:cubicBezTo>
                <a:cubicBezTo>
                  <a:pt x="128693" y="375920"/>
                  <a:pt x="120854" y="366256"/>
                  <a:pt x="121920" y="355600"/>
                </a:cubicBezTo>
                <a:cubicBezTo>
                  <a:pt x="132984" y="244956"/>
                  <a:pt x="156703" y="282255"/>
                  <a:pt x="274320" y="264160"/>
                </a:cubicBezTo>
                <a:cubicBezTo>
                  <a:pt x="463779" y="358890"/>
                  <a:pt x="477943" y="356241"/>
                  <a:pt x="670560" y="508000"/>
                </a:cubicBezTo>
                <a:cubicBezTo>
                  <a:pt x="763215" y="581001"/>
                  <a:pt x="756956" y="579192"/>
                  <a:pt x="792480" y="650240"/>
                </a:cubicBezTo>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Arrow: Right 44">
            <a:extLst>
              <a:ext uri="{FF2B5EF4-FFF2-40B4-BE49-F238E27FC236}">
                <a16:creationId xmlns:a16="http://schemas.microsoft.com/office/drawing/2014/main" id="{34165B91-2830-C7D8-1684-E9126A2A9D82}"/>
              </a:ext>
            </a:extLst>
          </p:cNvPr>
          <p:cNvSpPr/>
          <p:nvPr/>
        </p:nvSpPr>
        <p:spPr>
          <a:xfrm>
            <a:off x="7197354" y="3359375"/>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id="{D1835053-2365-61E9-82F7-7DEE00374100}"/>
              </a:ext>
            </a:extLst>
          </p:cNvPr>
          <p:cNvSpPr/>
          <p:nvPr/>
        </p:nvSpPr>
        <p:spPr>
          <a:xfrm rot="10800000">
            <a:off x="4704979" y="3359373"/>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Right 46">
            <a:extLst>
              <a:ext uri="{FF2B5EF4-FFF2-40B4-BE49-F238E27FC236}">
                <a16:creationId xmlns:a16="http://schemas.microsoft.com/office/drawing/2014/main" id="{EC5FDA7C-BAF0-6712-0E72-8C3A5E43CF28}"/>
              </a:ext>
            </a:extLst>
          </p:cNvPr>
          <p:cNvSpPr/>
          <p:nvPr/>
        </p:nvSpPr>
        <p:spPr>
          <a:xfrm rot="16200000">
            <a:off x="5943599" y="2163039"/>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Arrow: Right 47">
            <a:extLst>
              <a:ext uri="{FF2B5EF4-FFF2-40B4-BE49-F238E27FC236}">
                <a16:creationId xmlns:a16="http://schemas.microsoft.com/office/drawing/2014/main" id="{A632CB57-875F-0848-62B5-4DC510FB5C3C}"/>
              </a:ext>
            </a:extLst>
          </p:cNvPr>
          <p:cNvSpPr/>
          <p:nvPr/>
        </p:nvSpPr>
        <p:spPr>
          <a:xfrm rot="5400000">
            <a:off x="5943599" y="4472940"/>
            <a:ext cx="294640" cy="250999"/>
          </a:xfrm>
          <a:prstGeom prst="rightArrow">
            <a:avLst/>
          </a:prstGeom>
          <a:solidFill>
            <a:schemeClr val="accent6">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25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B94B-6FD7-4991-73E1-015698EC96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124574B-0929-B31B-7E24-F4940D2944EC}"/>
              </a:ext>
            </a:extLst>
          </p:cNvPr>
          <p:cNvSpPr>
            <a:spLocks noGrp="1"/>
          </p:cNvSpPr>
          <p:nvPr>
            <p:ph type="ctrTitle"/>
          </p:nvPr>
        </p:nvSpPr>
        <p:spPr>
          <a:xfrm>
            <a:off x="233680" y="2597245"/>
            <a:ext cx="5090160" cy="1329595"/>
          </a:xfrm>
        </p:spPr>
        <p:txBody>
          <a:bodyPr/>
          <a:lstStyle/>
          <a:p>
            <a:r>
              <a:rPr lang="en-US" sz="4800" dirty="0">
                <a:latin typeface="Times New Roman" panose="02020603050405020304" pitchFamily="18" charset="0"/>
                <a:cs typeface="Times New Roman" panose="02020603050405020304" pitchFamily="18" charset="0"/>
              </a:rPr>
              <a:t>CONTEXT FLOW DIAGRAM</a:t>
            </a:r>
          </a:p>
        </p:txBody>
      </p:sp>
      <p:sp>
        <p:nvSpPr>
          <p:cNvPr id="2" name="Slide Number Placeholder 1">
            <a:extLst>
              <a:ext uri="{FF2B5EF4-FFF2-40B4-BE49-F238E27FC236}">
                <a16:creationId xmlns:a16="http://schemas.microsoft.com/office/drawing/2014/main" id="{71D58799-C14F-9176-982F-22C681390F2B}"/>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4872D9EB-5951-3486-9BB7-4F31EDC2127D}"/>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0D0C21F-D510-33AA-741F-659342B43F6F}"/>
              </a:ext>
            </a:extLst>
          </p:cNvPr>
          <p:cNvSpPr>
            <a:spLocks noGrp="1"/>
          </p:cNvSpPr>
          <p:nvPr>
            <p:ph type="body" sz="quarter" idx="13"/>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980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16DD1-3CE9-47B6-327B-E4891571C75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3621857-8FE2-FE1D-BDAE-C11F1A913DB6}"/>
              </a:ext>
            </a:extLst>
          </p:cNvPr>
          <p:cNvSpPr>
            <a:spLocks noGrp="1"/>
          </p:cNvSpPr>
          <p:nvPr>
            <p:ph type="sldNum" sz="quarter" idx="12"/>
          </p:nvPr>
        </p:nvSpPr>
        <p:spPr/>
        <p:txBody>
          <a:bodyPr/>
          <a:lstStyle/>
          <a:p>
            <a:fld id="{38826FC0-333C-E549-9FA3-0EE43DF298A3}" type="slidenum">
              <a:rPr lang="en-US" smtClean="0"/>
              <a:pPr/>
              <a:t>8</a:t>
            </a:fld>
            <a:endParaRPr lang="en-US"/>
          </a:p>
        </p:txBody>
      </p:sp>
      <p:sp>
        <p:nvSpPr>
          <p:cNvPr id="4" name="Footer Placeholder 3">
            <a:extLst>
              <a:ext uri="{FF2B5EF4-FFF2-40B4-BE49-F238E27FC236}">
                <a16:creationId xmlns:a16="http://schemas.microsoft.com/office/drawing/2014/main" id="{855918D8-880D-E108-C146-B60CC2EBB7D2}"/>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pic>
        <p:nvPicPr>
          <p:cNvPr id="6" name="Picture 5" descr="A diagram of a company&#10;&#10;AI-generated content may be incorrect.">
            <a:extLst>
              <a:ext uri="{FF2B5EF4-FFF2-40B4-BE49-F238E27FC236}">
                <a16:creationId xmlns:a16="http://schemas.microsoft.com/office/drawing/2014/main" id="{63ED1DD2-26F5-631B-9812-8A6FC6918F4E}"/>
              </a:ext>
            </a:extLst>
          </p:cNvPr>
          <p:cNvPicPr>
            <a:picLocks noChangeAspect="1"/>
          </p:cNvPicPr>
          <p:nvPr/>
        </p:nvPicPr>
        <p:blipFill>
          <a:blip r:embed="rId3"/>
          <a:stretch>
            <a:fillRect/>
          </a:stretch>
        </p:blipFill>
        <p:spPr>
          <a:xfrm>
            <a:off x="457200" y="980973"/>
            <a:ext cx="5925359" cy="5150588"/>
          </a:xfrm>
          <a:prstGeom prst="rect">
            <a:avLst/>
          </a:prstGeom>
        </p:spPr>
      </p:pic>
      <p:sp>
        <p:nvSpPr>
          <p:cNvPr id="9" name="TextBox 8">
            <a:extLst>
              <a:ext uri="{FF2B5EF4-FFF2-40B4-BE49-F238E27FC236}">
                <a16:creationId xmlns:a16="http://schemas.microsoft.com/office/drawing/2014/main" id="{CC01EAD8-F78F-5A7A-6F78-8C90ECDAF9CA}"/>
              </a:ext>
            </a:extLst>
          </p:cNvPr>
          <p:cNvSpPr txBox="1"/>
          <p:nvPr/>
        </p:nvSpPr>
        <p:spPr>
          <a:xfrm>
            <a:off x="7000240" y="1645685"/>
            <a:ext cx="4734560" cy="3800843"/>
          </a:xfrm>
          <a:prstGeom prst="rect">
            <a:avLst/>
          </a:prstGeom>
          <a:noFill/>
        </p:spPr>
        <p:txBody>
          <a:bodyPr wrap="square" lIns="0" tIns="0" rIns="0" bIns="0" rtlCol="0">
            <a:noAutofit/>
          </a:bodyPr>
          <a:lstStyle/>
          <a:p>
            <a:pPr algn="just">
              <a:lnSpc>
                <a:spcPct val="150000"/>
              </a:lnSpc>
              <a:spcBef>
                <a:spcPts val="600"/>
              </a:spcBef>
              <a:spcAft>
                <a:spcPts val="0"/>
              </a:spcAft>
            </a:pPr>
            <a:r>
              <a:rPr lang="en-US" sz="2400" dirty="0">
                <a:latin typeface="Times" panose="02020603050405020304" pitchFamily="18" charset="0"/>
                <a:cs typeface="Times" panose="02020603050405020304" pitchFamily="18" charset="0"/>
              </a:rPr>
              <a:t>The context flow diagram shows loading applicant and car loan details, updating repayment information, generating repayment reports and cleaning/loading data into the history database.</a:t>
            </a:r>
            <a:endParaRPr lang="en-IN" sz="2400" dirty="0" err="1">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400251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68DA-C4F4-38DD-C7EC-41CEE27D1C4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11AADF9-97ED-12E7-3FF6-53287E6ECE49}"/>
              </a:ext>
            </a:extLst>
          </p:cNvPr>
          <p:cNvSpPr>
            <a:spLocks noGrp="1"/>
          </p:cNvSpPr>
          <p:nvPr>
            <p:ph type="ctrTitle"/>
          </p:nvPr>
        </p:nvSpPr>
        <p:spPr>
          <a:xfrm>
            <a:off x="264695" y="2642579"/>
            <a:ext cx="5090160" cy="1994392"/>
          </a:xfrm>
        </p:spPr>
        <p:txBody>
          <a:bodyPr/>
          <a:lstStyle/>
          <a:p>
            <a:r>
              <a:rPr lang="en-US" sz="4800" dirty="0">
                <a:latin typeface="Times New Roman" panose="02020603050405020304" pitchFamily="18" charset="0"/>
                <a:cs typeface="Times New Roman" panose="02020603050405020304" pitchFamily="18" charset="0"/>
              </a:rPr>
              <a:t>DATA FLOW DIAGRAM</a:t>
            </a:r>
            <a:br>
              <a:rPr lang="en-US" sz="4800" dirty="0">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BB085E50-7BE8-89A7-155C-39DEF02645FE}"/>
              </a:ext>
            </a:extLst>
          </p:cNvPr>
          <p:cNvSpPr>
            <a:spLocks noGrp="1"/>
          </p:cNvSpPr>
          <p:nvPr>
            <p:ph type="sldNum" sz="quarter" idx="16"/>
          </p:nvPr>
        </p:nvSpPr>
        <p:spPr/>
        <p:txBody>
          <a:bodyPr/>
          <a:lstStyle/>
          <a:p>
            <a:fld id="{38826FC0-333C-E549-9FA3-0EE43DF298A3}" type="slidenum">
              <a:rPr lang="en-US" smtClean="0">
                <a:latin typeface="Times New Roman" panose="02020603050405020304" pitchFamily="18" charset="0"/>
                <a:cs typeface="Times New Roman" panose="02020603050405020304" pitchFamily="18" charset="0"/>
              </a:rPr>
              <a:pPr/>
              <a:t>9</a:t>
            </a:fld>
            <a:endParaRPr lang="en-US"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E1EF15A8-1D8A-D0F4-C131-B3AD50350681}"/>
              </a:ext>
            </a:extLst>
          </p:cNvPr>
          <p:cNvSpPr>
            <a:spLocks noGrp="1"/>
          </p:cNvSpPr>
          <p:nvPr>
            <p:ph type="ftr" sz="quarter" idx="15"/>
          </p:nvPr>
        </p:nvSpPr>
        <p:spPr/>
        <p:txBody>
          <a:bodyPr/>
          <a:lstStyle/>
          <a:p>
            <a:r>
              <a:rPr lang="en-US">
                <a:latin typeface="Times New Roman" panose="02020603050405020304" pitchFamily="18" charset="0"/>
                <a:cs typeface="Times New Roman" panose="02020603050405020304" pitchFamily="18" charset="0"/>
              </a:rPr>
              <a:t>© 2025–2027 Cognizant | Private</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536C2D2A-D47F-1D1E-1EA2-85ACF960D9E6}"/>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37888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97343f6-9be5-41cf-972d-f9c9da88c5a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F63DAEA9554AE418D5D33B14CCB6A2B" ma:contentTypeVersion="11" ma:contentTypeDescription="Create a new document." ma:contentTypeScope="" ma:versionID="21a12ccd0abac11e71104fe045e17d0c">
  <xsd:schema xmlns:xsd="http://www.w3.org/2001/XMLSchema" xmlns:xs="http://www.w3.org/2001/XMLSchema" xmlns:p="http://schemas.microsoft.com/office/2006/metadata/properties" xmlns:ns3="597343f6-9be5-41cf-972d-f9c9da88c5a3" targetNamespace="http://schemas.microsoft.com/office/2006/metadata/properties" ma:root="true" ma:fieldsID="bc7c6acf500d6b15f259466b5e124e93" ns3:_="">
    <xsd:import namespace="597343f6-9be5-41cf-972d-f9c9da88c5a3"/>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343f6-9be5-41cf-972d-f9c9da88c5a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4B404F-09F1-40CA-84E2-FD9F4E5EB219}">
  <ds:schemaRefs>
    <ds:schemaRef ds:uri="597343f6-9be5-41cf-972d-f9c9da88c5a3"/>
    <ds:schemaRef ds:uri="http://schemas.microsoft.com/office/2006/documentManagement/types"/>
    <ds:schemaRef ds:uri="http://schemas.microsoft.com/office/2006/metadata/properties"/>
    <ds:schemaRef ds:uri="http://schemas.microsoft.com/office/infopath/2007/PartnerControls"/>
    <ds:schemaRef ds:uri="http://purl.org/dc/dcmitype/"/>
    <ds:schemaRef ds:uri="http://www.w3.org/XML/1998/namespace"/>
    <ds:schemaRef ds:uri="http://purl.org/dc/terms/"/>
    <ds:schemaRef ds:uri="http://purl.org/dc/elements/1.1/"/>
    <ds:schemaRef ds:uri="http://schemas.openxmlformats.org/package/2006/metadata/core-properties"/>
  </ds:schemaRefs>
</ds:datastoreItem>
</file>

<file path=customXml/itemProps2.xml><?xml version="1.0" encoding="utf-8"?>
<ds:datastoreItem xmlns:ds="http://schemas.openxmlformats.org/officeDocument/2006/customXml" ds:itemID="{18DD9C0D-C00B-41ED-9A2A-C449BD9A4B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7343f6-9be5-41cf-972d-f9c9da88c5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B7C277-7563-48D9-B200-95B00BA20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Cog_PPT_potx_Template_2025-2027</Template>
  <TotalTime>2</TotalTime>
  <Words>1083</Words>
  <Application>Microsoft Office PowerPoint</Application>
  <PresentationFormat>Widescreen</PresentationFormat>
  <Paragraphs>231</Paragraphs>
  <Slides>36</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Times</vt:lpstr>
      <vt:lpstr>Times New Roman</vt:lpstr>
      <vt:lpstr>Cognizant_2024</vt:lpstr>
      <vt:lpstr>CITY CONNECT  CAR LOAN PROCESSING SYSTEMS</vt:lpstr>
      <vt:lpstr>PowerPoint Presentation</vt:lpstr>
      <vt:lpstr>INTRODUCTION</vt:lpstr>
      <vt:lpstr>The tasks involve loading applicant and car loan details into the bank's database, updating repayment details from collection agencies and CITY CONNECT Bank, and generating daily and weekly reports on car loan repayments. Additionally, there is a task for cleaning up and loading applicant, car loan, and payment data into the history database. </vt:lpstr>
      <vt:lpstr>REQUIREMENT ANALYSIS </vt:lpstr>
      <vt:lpstr>PowerPoint Presentation</vt:lpstr>
      <vt:lpstr>CONTEXT FLOW DIAGRAM</vt:lpstr>
      <vt:lpstr>PowerPoint Presentation</vt:lpstr>
      <vt:lpstr>DATA FLOW DIAGRAM </vt:lpstr>
      <vt:lpstr>PowerPoint Presentation</vt:lpstr>
      <vt:lpstr>PowerPoint Presentation</vt:lpstr>
      <vt:lpstr>BUSINESS REQUIREMENT OVERIEW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 Ashik Ahamed (Cognizant)</dc:creator>
  <cp:keywords/>
  <dc:description/>
  <cp:lastModifiedBy>H, Ashik Ahamed (Cognizant)</cp:lastModifiedBy>
  <cp:revision>3</cp:revision>
  <dcterms:created xsi:type="dcterms:W3CDTF">2025-03-02T14:08:59Z</dcterms:created>
  <dcterms:modified xsi:type="dcterms:W3CDTF">2025-03-04T15:33:10Z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0x010100FF63DAEA9554AE418D5D33B14CCB6A2B</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